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Lst>
  <p:notesMasterIdLst>
    <p:notesMasterId r:id="rId13"/>
  </p:notesMasterIdLst>
  <p:handoutMasterIdLst>
    <p:handoutMasterId r:id="rId14"/>
  </p:handoutMasterIdLst>
  <p:sldIdLst>
    <p:sldId id="350" r:id="rId5"/>
    <p:sldId id="361" r:id="rId6"/>
    <p:sldId id="356" r:id="rId7"/>
    <p:sldId id="352" r:id="rId8"/>
    <p:sldId id="364" r:id="rId9"/>
    <p:sldId id="362" r:id="rId10"/>
    <p:sldId id="355" r:id="rId11"/>
    <p:sldId id="343" r:id="rId12"/>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226" autoAdjust="0"/>
  </p:normalViewPr>
  <p:slideViewPr>
    <p:cSldViewPr snapToGrid="0">
      <p:cViewPr varScale="1">
        <p:scale>
          <a:sx n="63" d="100"/>
          <a:sy n="63" d="100"/>
        </p:scale>
        <p:origin x="804" y="56"/>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99" d="100"/>
          <a:sy n="99" d="100"/>
        </p:scale>
        <p:origin x="357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5B66E5-15AA-4745-8A67-3CE257BEE3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a:p>
        </p:txBody>
      </p:sp>
      <p:sp>
        <p:nvSpPr>
          <p:cNvPr id="4" name="Footer Placeholder 3">
            <a:extLst>
              <a:ext uri="{FF2B5EF4-FFF2-40B4-BE49-F238E27FC236}">
                <a16:creationId xmlns:a16="http://schemas.microsoft.com/office/drawing/2014/main" id="{AC844A45-21B3-834A-A491-E4E4B9DC11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a:p>
        </p:txBody>
      </p:sp>
      <p:sp>
        <p:nvSpPr>
          <p:cNvPr id="5" name="Slide Number Placeholder 4">
            <a:extLst>
              <a:ext uri="{FF2B5EF4-FFF2-40B4-BE49-F238E27FC236}">
                <a16:creationId xmlns:a16="http://schemas.microsoft.com/office/drawing/2014/main" id="{AC039FDB-18A0-074D-8BA3-A4C3DE896A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E6D13E5-4CEC-3A4A-8E5D-AFCEE7512EEC}" type="slidenum">
              <a:rPr lang="en-GB" smtClean="0"/>
              <a:t>‹#›</a:t>
            </a:fld>
            <a:endParaRPr lang="en-GB"/>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CA15AE-E040-4F31-96C6-FD066D034FFB}" type="datetime1">
              <a:rPr lang="en-GB" smtClean="0"/>
              <a:pPr/>
              <a:t>05/08/2025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Quarter level</a:t>
            </a:r>
          </a:p>
          <a:p>
            <a:pPr lvl="4" rtl="0"/>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89C7E07-3C67-C64C-8DA0-0404F6303970}" type="slidenum">
              <a:rPr lang="en-GB" noProof="0" smtClean="0"/>
              <a:t>‹#›</a:t>
            </a:fld>
            <a:endParaRPr lang="en-GB" noProof="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A89C7E07-3C67-C64C-8DA0-0404F6303970}" type="slidenum">
              <a:rPr lang="en-GB" smtClean="0"/>
              <a:t>1</a:t>
            </a:fld>
            <a:endParaRPr lang="en-GB"/>
          </a:p>
        </p:txBody>
      </p:sp>
    </p:spTree>
    <p:extLst>
      <p:ext uri="{BB962C8B-B14F-4D97-AF65-F5344CB8AC3E}">
        <p14:creationId xmlns:p14="http://schemas.microsoft.com/office/powerpoint/2010/main" val="334658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A89C7E07-3C67-C64C-8DA0-0404F6303970}" type="slidenum">
              <a:rPr lang="en-GB" smtClean="0"/>
              <a:t>2</a:t>
            </a:fld>
            <a:endParaRPr lang="en-GB"/>
          </a:p>
        </p:txBody>
      </p:sp>
    </p:spTree>
    <p:extLst>
      <p:ext uri="{BB962C8B-B14F-4D97-AF65-F5344CB8AC3E}">
        <p14:creationId xmlns:p14="http://schemas.microsoft.com/office/powerpoint/2010/main" val="448152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A89C7E07-3C67-C64C-8DA0-0404F6303970}" type="slidenum">
              <a:rPr lang="en-GB" smtClean="0"/>
              <a:t>3</a:t>
            </a:fld>
            <a:endParaRPr lang="en-GB"/>
          </a:p>
        </p:txBody>
      </p:sp>
    </p:spTree>
    <p:extLst>
      <p:ext uri="{BB962C8B-B14F-4D97-AF65-F5344CB8AC3E}">
        <p14:creationId xmlns:p14="http://schemas.microsoft.com/office/powerpoint/2010/main" val="272730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A89C7E07-3C67-C64C-8DA0-0404F6303970}" type="slidenum">
              <a:rPr lang="en-GB" smtClean="0"/>
              <a:t>4</a:t>
            </a:fld>
            <a:endParaRPr lang="en-GB"/>
          </a:p>
        </p:txBody>
      </p:sp>
    </p:spTree>
    <p:extLst>
      <p:ext uri="{BB962C8B-B14F-4D97-AF65-F5344CB8AC3E}">
        <p14:creationId xmlns:p14="http://schemas.microsoft.com/office/powerpoint/2010/main" val="1315790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A89C7E07-3C67-C64C-8DA0-0404F6303970}" type="slidenum">
              <a:rPr lang="en-GB" smtClean="0"/>
              <a:t>5</a:t>
            </a:fld>
            <a:endParaRPr lang="en-GB"/>
          </a:p>
        </p:txBody>
      </p:sp>
    </p:spTree>
    <p:extLst>
      <p:ext uri="{BB962C8B-B14F-4D97-AF65-F5344CB8AC3E}">
        <p14:creationId xmlns:p14="http://schemas.microsoft.com/office/powerpoint/2010/main" val="1805860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A89C7E07-3C67-C64C-8DA0-0404F6303970}" type="slidenum">
              <a:rPr lang="en-GB" smtClean="0"/>
              <a:t>6</a:t>
            </a:fld>
            <a:endParaRPr lang="en-GB"/>
          </a:p>
        </p:txBody>
      </p:sp>
    </p:spTree>
    <p:extLst>
      <p:ext uri="{BB962C8B-B14F-4D97-AF65-F5344CB8AC3E}">
        <p14:creationId xmlns:p14="http://schemas.microsoft.com/office/powerpoint/2010/main" val="2900154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A89C7E07-3C67-C64C-8DA0-0404F6303970}" type="slidenum">
              <a:rPr lang="en-GB" smtClean="0"/>
              <a:t>7</a:t>
            </a:fld>
            <a:endParaRPr lang="en-GB"/>
          </a:p>
        </p:txBody>
      </p:sp>
    </p:spTree>
    <p:extLst>
      <p:ext uri="{BB962C8B-B14F-4D97-AF65-F5344CB8AC3E}">
        <p14:creationId xmlns:p14="http://schemas.microsoft.com/office/powerpoint/2010/main" val="952895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A89C7E07-3C67-C64C-8DA0-0404F6303970}" type="slidenum">
              <a:rPr lang="en-GB" smtClean="0"/>
              <a:t>8</a:t>
            </a:fld>
            <a:endParaRPr lang="en-GB"/>
          </a:p>
        </p:txBody>
      </p:sp>
    </p:spTree>
    <p:extLst>
      <p:ext uri="{BB962C8B-B14F-4D97-AF65-F5344CB8AC3E}">
        <p14:creationId xmlns:p14="http://schemas.microsoft.com/office/powerpoint/2010/main" val="18238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rtlCol="0" anchor="b">
            <a:noAutofit/>
          </a:bodyPr>
          <a:lstStyle>
            <a:lvl1pPr algn="l">
              <a:defRPr sz="6000" b="1" i="0" spc="100" baseline="0">
                <a:solidFill>
                  <a:schemeClr val="bg1"/>
                </a:solidFill>
                <a:latin typeface="+mj-lt"/>
              </a:defRPr>
            </a:lvl1pPr>
          </a:lstStyle>
          <a:p>
            <a:pPr rtl="0"/>
            <a:r>
              <a:rPr lang="en-US" noProof="0"/>
              <a:t>Click to edit Master title style</a:t>
            </a:r>
            <a:endParaRPr lang="en-GB" noProof="0" dirty="0"/>
          </a:p>
        </p:txBody>
      </p:sp>
      <p:grpSp>
        <p:nvGrpSpPr>
          <p:cNvPr id="9" name="Group 8">
            <a:extLst>
              <a:ext uri="{FF2B5EF4-FFF2-40B4-BE49-F238E27FC236}">
                <a16:creationId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rtlCol="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cxnSp>
        <p:nvCxnSpPr>
          <p:cNvPr id="13" name="Straight Connector 12">
            <a:extLst>
              <a:ext uri="{FF2B5EF4-FFF2-40B4-BE49-F238E27FC236}">
                <a16:creationId xmlns:a16="http://schemas.microsoft.com/office/drawing/2014/main" id="{A69706A2-3726-FE4E-B923-E75D48597816}"/>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27108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
    <p:bg>
      <p:bgPr>
        <a:solidFill>
          <a:schemeClr val="tx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DEF3328-825B-3946-8472-DB93D6A32867}"/>
              </a:ext>
            </a:extLst>
          </p:cNvPr>
          <p:cNvGrpSpPr>
            <a:grpSpLocks/>
          </p:cNvGrpSpPr>
          <p:nvPr userDrawn="1"/>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1" name="Freeform 20">
              <a:extLst>
                <a:ext uri="{FF2B5EF4-FFF2-40B4-BE49-F238E27FC236}">
                  <a16:creationId xmlns:a16="http://schemas.microsoft.com/office/drawing/2014/main"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2" name="Freeform 21">
              <a:extLst>
                <a:ext uri="{FF2B5EF4-FFF2-40B4-BE49-F238E27FC236}">
                  <a16:creationId xmlns:a16="http://schemas.microsoft.com/office/drawing/2014/main"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en-US" noProof="0"/>
              <a:t>Click to edit Master title style</a:t>
            </a:r>
            <a:endParaRPr lang="en-GB" noProof="0"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64023" y="2300984"/>
            <a:ext cx="4827178" cy="404216"/>
          </a:xfrm>
          <a:prstGeom prst="rect">
            <a:avLst/>
          </a:prstGeom>
        </p:spPr>
        <p:txBody>
          <a:bodyPr lIns="0" tIns="0" rIns="0" bIns="0" rtlCol="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25" name="Text Placeholder 2">
            <a:extLst>
              <a:ext uri="{FF2B5EF4-FFF2-40B4-BE49-F238E27FC236}">
                <a16:creationId xmlns:a16="http://schemas.microsoft.com/office/drawing/2014/main" id="{3A0EE708-F36B-444B-9A8B-D48D69535E45}"/>
              </a:ext>
            </a:extLst>
          </p:cNvPr>
          <p:cNvSpPr>
            <a:spLocks noGrp="1"/>
          </p:cNvSpPr>
          <p:nvPr>
            <p:ph type="body" idx="10"/>
          </p:nvPr>
        </p:nvSpPr>
        <p:spPr>
          <a:xfrm>
            <a:off x="6362700" y="2300984"/>
            <a:ext cx="4764829" cy="404216"/>
          </a:xfrm>
          <a:prstGeom prst="rect">
            <a:avLst/>
          </a:prstGeom>
        </p:spPr>
        <p:txBody>
          <a:bodyPr lIns="0" tIns="0" rIns="0" bIns="0" rtlCol="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64023" y="2799146"/>
            <a:ext cx="4827178"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n-US" noProof="0"/>
              <a:t>Click to edit Master text styles</a:t>
            </a:r>
          </a:p>
        </p:txBody>
      </p:sp>
      <p:sp>
        <p:nvSpPr>
          <p:cNvPr id="28" name="Content Placeholder 3">
            <a:extLst>
              <a:ext uri="{FF2B5EF4-FFF2-40B4-BE49-F238E27FC236}">
                <a16:creationId xmlns:a16="http://schemas.microsoft.com/office/drawing/2014/main" id="{E40D4044-0F7B-0647-BAB5-16B23EBD9ECD}"/>
              </a:ext>
            </a:extLst>
          </p:cNvPr>
          <p:cNvSpPr>
            <a:spLocks noGrp="1"/>
          </p:cNvSpPr>
          <p:nvPr>
            <p:ph sz="half" idx="13"/>
          </p:nvPr>
        </p:nvSpPr>
        <p:spPr>
          <a:xfrm>
            <a:off x="6362700" y="2799146"/>
            <a:ext cx="4756241"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n-US" noProof="0"/>
              <a:t>Click to edit Master text styles</a:t>
            </a:r>
          </a:p>
        </p:txBody>
      </p:sp>
      <p:cxnSp>
        <p:nvCxnSpPr>
          <p:cNvPr id="15" name="Straight Connector 14">
            <a:extLst>
              <a:ext uri="{FF2B5EF4-FFF2-40B4-BE49-F238E27FC236}">
                <a16:creationId xmlns:a16="http://schemas.microsoft.com/office/drawing/2014/main" id="{ED51C063-0222-064B-8A2E-485FE9EAC10D}"/>
              </a:ext>
            </a:extLst>
          </p:cNvPr>
          <p:cNvCxnSpPr>
            <a:cxnSpLocks/>
          </p:cNvCxnSpPr>
          <p:nvPr userDrawn="1"/>
        </p:nvCxnSpPr>
        <p:spPr>
          <a:xfrm>
            <a:off x="63627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Date Placeholder 1">
            <a:extLst>
              <a:ext uri="{FF2B5EF4-FFF2-40B4-BE49-F238E27FC236}">
                <a16:creationId xmlns:a16="http://schemas.microsoft.com/office/drawing/2014/main" id="{4914D182-A7DD-4F7B-B207-262854316EDA}"/>
              </a:ext>
            </a:extLst>
          </p:cNvPr>
          <p:cNvSpPr>
            <a:spLocks noGrp="1"/>
          </p:cNvSpPr>
          <p:nvPr>
            <p:ph type="dt" sz="half" idx="14"/>
          </p:nvPr>
        </p:nvSpPr>
        <p:spPr/>
        <p:txBody>
          <a:bodyPr rtlCol="0"/>
          <a:lstStyle/>
          <a:p>
            <a:pPr rtl="0"/>
            <a:fld id="{F88F5F63-8808-4375-85CE-D0FAFA3BBE65}" type="datetime3">
              <a:rPr lang="en-GB" noProof="0" smtClean="0">
                <a:latin typeface="+mn-lt"/>
              </a:rPr>
              <a:t>5 August, 2025</a:t>
            </a:fld>
            <a:endParaRPr lang="en-GB" noProof="0" dirty="0">
              <a:latin typeface="+mn-lt"/>
            </a:endParaRPr>
          </a:p>
        </p:txBody>
      </p:sp>
      <p:sp>
        <p:nvSpPr>
          <p:cNvPr id="3" name="Footer Placeholder 2">
            <a:extLst>
              <a:ext uri="{FF2B5EF4-FFF2-40B4-BE49-F238E27FC236}">
                <a16:creationId xmlns:a16="http://schemas.microsoft.com/office/drawing/2014/main" id="{10B29252-5D0B-4B9D-9FBD-8EC0929FE096}"/>
              </a:ext>
            </a:extLst>
          </p:cNvPr>
          <p:cNvSpPr>
            <a:spLocks noGrp="1"/>
          </p:cNvSpPr>
          <p:nvPr>
            <p:ph type="ftr" sz="quarter" idx="15"/>
          </p:nvPr>
        </p:nvSpPr>
        <p:spPr/>
        <p:txBody>
          <a:bodyPr rtlCol="0"/>
          <a:lstStyle/>
          <a:p>
            <a:pPr rtl="0"/>
            <a:r>
              <a:rPr lang="en-GB" noProof="0" dirty="0"/>
              <a:t>Annual Review</a:t>
            </a:r>
            <a:endParaRPr lang="en-GB" b="0" noProof="0" dirty="0"/>
          </a:p>
        </p:txBody>
      </p:sp>
      <p:sp>
        <p:nvSpPr>
          <p:cNvPr id="4" name="Slide Number Placeholder 3">
            <a:extLst>
              <a:ext uri="{FF2B5EF4-FFF2-40B4-BE49-F238E27FC236}">
                <a16:creationId xmlns:a16="http://schemas.microsoft.com/office/drawing/2014/main" id="{5BB4FEF6-E217-4110-BBF5-C4B77ADC8457}"/>
              </a:ext>
            </a:extLst>
          </p:cNvPr>
          <p:cNvSpPr>
            <a:spLocks noGrp="1"/>
          </p:cNvSpPr>
          <p:nvPr>
            <p:ph type="sldNum" sz="quarter" idx="16"/>
          </p:nvPr>
        </p:nvSpPr>
        <p:spPr/>
        <p:txBody>
          <a:bodyPr rtlCol="0"/>
          <a:lstStyle/>
          <a:p>
            <a:pPr rtl="0"/>
            <a:fld id="{294A09A9-5501-47C1-A89A-A340965A2BE2}" type="slidenum">
              <a:rPr lang="en-GB" noProof="0" smtClean="0"/>
              <a:pPr/>
              <a:t>‹#›</a:t>
            </a:fld>
            <a:endParaRPr lang="en-GB" noProof="0" dirty="0"/>
          </a:p>
        </p:txBody>
      </p:sp>
    </p:spTree>
    <p:extLst>
      <p:ext uri="{BB962C8B-B14F-4D97-AF65-F5344CB8AC3E}">
        <p14:creationId xmlns:p14="http://schemas.microsoft.com/office/powerpoint/2010/main" val="255042539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
    <p:bg>
      <p:bgPr>
        <a:solidFill>
          <a:schemeClr val="tx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868B08E5-2F7C-7749-8BDF-386EAF974BB0}"/>
              </a:ext>
            </a:extLst>
          </p:cNvPr>
          <p:cNvGrpSpPr>
            <a:grpSpLocks/>
          </p:cNvGrpSpPr>
          <p:nvPr userDrawn="1"/>
        </p:nvGrpSpPr>
        <p:grpSpPr bwMode="auto">
          <a:xfrm rot="16200000" flipV="1">
            <a:off x="0" y="3900132"/>
            <a:ext cx="2959226" cy="2959226"/>
            <a:chOff x="0" y="12289"/>
            <a:chExt cx="3550" cy="3551"/>
          </a:xfrm>
        </p:grpSpPr>
        <p:sp>
          <p:nvSpPr>
            <p:cNvPr id="38" name="Freeform 37">
              <a:extLst>
                <a:ext uri="{FF2B5EF4-FFF2-40B4-BE49-F238E27FC236}">
                  <a16:creationId xmlns:a16="http://schemas.microsoft.com/office/drawing/2014/main" id="{F3E300C0-0B72-9048-9E16-2166E1A88FE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39" name="Freeform 38">
              <a:extLst>
                <a:ext uri="{FF2B5EF4-FFF2-40B4-BE49-F238E27FC236}">
                  <a16:creationId xmlns:a16="http://schemas.microsoft.com/office/drawing/2014/main" id="{E4AA520D-9D51-3A42-B9B1-DF72169BC8D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40" name="Freeform 39">
              <a:extLst>
                <a:ext uri="{FF2B5EF4-FFF2-40B4-BE49-F238E27FC236}">
                  <a16:creationId xmlns:a16="http://schemas.microsoft.com/office/drawing/2014/main" id="{D5F2735E-137C-DB47-AEF0-EFC871A3237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en-US" noProof="0"/>
              <a:t>Click to edit Master title style</a:t>
            </a:r>
            <a:endParaRPr lang="en-GB" noProof="0"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52500"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en-US" noProof="0"/>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52500" y="2799146"/>
            <a:ext cx="3036477"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n-US" noProof="0"/>
              <a:t>Click to edit Master text styles</a:t>
            </a:r>
          </a:p>
        </p:txBody>
      </p:sp>
      <p:sp>
        <p:nvSpPr>
          <p:cNvPr id="20" name="Text Placeholder 2">
            <a:extLst>
              <a:ext uri="{FF2B5EF4-FFF2-40B4-BE49-F238E27FC236}">
                <a16:creationId xmlns:a16="http://schemas.microsoft.com/office/drawing/2014/main" id="{057DFE0A-61D9-1B48-8196-EA94D04685DD}"/>
              </a:ext>
            </a:extLst>
          </p:cNvPr>
          <p:cNvSpPr>
            <a:spLocks noGrp="1"/>
          </p:cNvSpPr>
          <p:nvPr>
            <p:ph type="body" idx="10"/>
          </p:nvPr>
        </p:nvSpPr>
        <p:spPr>
          <a:xfrm>
            <a:off x="4569372"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en-US" noProof="0"/>
              <a:t>Click to edit Master text styles</a:t>
            </a:r>
          </a:p>
        </p:txBody>
      </p:sp>
      <p:sp>
        <p:nvSpPr>
          <p:cNvPr id="21" name="Content Placeholder 3">
            <a:extLst>
              <a:ext uri="{FF2B5EF4-FFF2-40B4-BE49-F238E27FC236}">
                <a16:creationId xmlns:a16="http://schemas.microsoft.com/office/drawing/2014/main" id="{C946754A-F105-644E-99A4-DC80B9944243}"/>
              </a:ext>
            </a:extLst>
          </p:cNvPr>
          <p:cNvSpPr>
            <a:spLocks noGrp="1"/>
          </p:cNvSpPr>
          <p:nvPr>
            <p:ph sz="half" idx="11"/>
          </p:nvPr>
        </p:nvSpPr>
        <p:spPr>
          <a:xfrm>
            <a:off x="4569372" y="2799146"/>
            <a:ext cx="3050628"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n-US" noProof="0"/>
              <a:t>Click to edit Master text styles</a:t>
            </a:r>
          </a:p>
        </p:txBody>
      </p:sp>
      <p:sp>
        <p:nvSpPr>
          <p:cNvPr id="22" name="Text Placeholder 2">
            <a:extLst>
              <a:ext uri="{FF2B5EF4-FFF2-40B4-BE49-F238E27FC236}">
                <a16:creationId xmlns:a16="http://schemas.microsoft.com/office/drawing/2014/main" id="{368648FC-FC9A-5645-8F0C-390FFFAE180D}"/>
              </a:ext>
            </a:extLst>
          </p:cNvPr>
          <p:cNvSpPr>
            <a:spLocks noGrp="1"/>
          </p:cNvSpPr>
          <p:nvPr>
            <p:ph type="body" idx="12"/>
          </p:nvPr>
        </p:nvSpPr>
        <p:spPr>
          <a:xfrm>
            <a:off x="8187017"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en-US" noProof="0"/>
              <a:t>Click to edit Master text styles</a:t>
            </a:r>
          </a:p>
        </p:txBody>
      </p:sp>
      <p:sp>
        <p:nvSpPr>
          <p:cNvPr id="24" name="Content Placeholder 3">
            <a:extLst>
              <a:ext uri="{FF2B5EF4-FFF2-40B4-BE49-F238E27FC236}">
                <a16:creationId xmlns:a16="http://schemas.microsoft.com/office/drawing/2014/main" id="{BBB849DC-B114-D145-9879-4FE0688BF57E}"/>
              </a:ext>
            </a:extLst>
          </p:cNvPr>
          <p:cNvSpPr>
            <a:spLocks noGrp="1"/>
          </p:cNvSpPr>
          <p:nvPr>
            <p:ph sz="half" idx="13"/>
          </p:nvPr>
        </p:nvSpPr>
        <p:spPr>
          <a:xfrm>
            <a:off x="8187017" y="2799146"/>
            <a:ext cx="3036477"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n-US" noProof="0"/>
              <a:t>Click to edit Master text styles</a:t>
            </a:r>
          </a:p>
        </p:txBody>
      </p:sp>
      <p:cxnSp>
        <p:nvCxnSpPr>
          <p:cNvPr id="26" name="Straight Connector 25">
            <a:extLst>
              <a:ext uri="{FF2B5EF4-FFF2-40B4-BE49-F238E27FC236}">
                <a16:creationId xmlns:a16="http://schemas.microsoft.com/office/drawing/2014/main" id="{9F0C4CE5-5F02-B143-8FD1-1B235D270DAC}"/>
              </a:ext>
            </a:extLst>
          </p:cNvPr>
          <p:cNvCxnSpPr>
            <a:cxnSpLocks/>
          </p:cNvCxnSpPr>
          <p:nvPr userDrawn="1"/>
        </p:nvCxnSpPr>
        <p:spPr>
          <a:xfrm>
            <a:off x="4569372"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289A8C14-DB28-F34E-8098-168D4C75AF23}"/>
              </a:ext>
            </a:extLst>
          </p:cNvPr>
          <p:cNvCxnSpPr>
            <a:cxnSpLocks/>
          </p:cNvCxnSpPr>
          <p:nvPr userDrawn="1"/>
        </p:nvCxnSpPr>
        <p:spPr>
          <a:xfrm>
            <a:off x="8187017"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Date Placeholder 1">
            <a:extLst>
              <a:ext uri="{FF2B5EF4-FFF2-40B4-BE49-F238E27FC236}">
                <a16:creationId xmlns:a16="http://schemas.microsoft.com/office/drawing/2014/main" id="{F0FA07F3-F8E4-4505-85EC-22734AC68792}"/>
              </a:ext>
            </a:extLst>
          </p:cNvPr>
          <p:cNvSpPr>
            <a:spLocks noGrp="1"/>
          </p:cNvSpPr>
          <p:nvPr>
            <p:ph type="dt" sz="half" idx="14"/>
          </p:nvPr>
        </p:nvSpPr>
        <p:spPr/>
        <p:txBody>
          <a:bodyPr rtlCol="0"/>
          <a:lstStyle/>
          <a:p>
            <a:pPr rtl="0"/>
            <a:fld id="{6D17C7AE-DC41-4D6E-8CE7-A0296D62536F}" type="datetime3">
              <a:rPr lang="en-GB" noProof="0" smtClean="0">
                <a:latin typeface="+mn-lt"/>
              </a:rPr>
              <a:t>5 August, 2025</a:t>
            </a:fld>
            <a:endParaRPr lang="en-GB" noProof="0" dirty="0">
              <a:latin typeface="+mn-lt"/>
            </a:endParaRPr>
          </a:p>
        </p:txBody>
      </p:sp>
      <p:sp>
        <p:nvSpPr>
          <p:cNvPr id="3" name="Footer Placeholder 2">
            <a:extLst>
              <a:ext uri="{FF2B5EF4-FFF2-40B4-BE49-F238E27FC236}">
                <a16:creationId xmlns:a16="http://schemas.microsoft.com/office/drawing/2014/main" id="{D5165D22-FEF5-4F30-8822-5D2378806A9B}"/>
              </a:ext>
            </a:extLst>
          </p:cNvPr>
          <p:cNvSpPr>
            <a:spLocks noGrp="1"/>
          </p:cNvSpPr>
          <p:nvPr>
            <p:ph type="ftr" sz="quarter" idx="15"/>
          </p:nvPr>
        </p:nvSpPr>
        <p:spPr/>
        <p:txBody>
          <a:bodyPr rtlCol="0"/>
          <a:lstStyle/>
          <a:p>
            <a:pPr rtl="0"/>
            <a:r>
              <a:rPr lang="en-GB" noProof="0" dirty="0"/>
              <a:t>Annual Review</a:t>
            </a:r>
            <a:endParaRPr lang="en-GB" b="0" noProof="0" dirty="0"/>
          </a:p>
        </p:txBody>
      </p:sp>
      <p:sp>
        <p:nvSpPr>
          <p:cNvPr id="4" name="Slide Number Placeholder 3">
            <a:extLst>
              <a:ext uri="{FF2B5EF4-FFF2-40B4-BE49-F238E27FC236}">
                <a16:creationId xmlns:a16="http://schemas.microsoft.com/office/drawing/2014/main" id="{1540F86B-3DA3-4708-AAF5-387BA115C415}"/>
              </a:ext>
            </a:extLst>
          </p:cNvPr>
          <p:cNvSpPr>
            <a:spLocks noGrp="1"/>
          </p:cNvSpPr>
          <p:nvPr>
            <p:ph type="sldNum" sz="quarter" idx="16"/>
          </p:nvPr>
        </p:nvSpPr>
        <p:spPr/>
        <p:txBody>
          <a:bodyPr rtlCol="0"/>
          <a:lstStyle/>
          <a:p>
            <a:pPr rtl="0"/>
            <a:fld id="{294A09A9-5501-47C1-A89A-A340965A2BE2}" type="slidenum">
              <a:rPr lang="en-GB" noProof="0" smtClean="0"/>
              <a:pPr/>
              <a:t>‹#›</a:t>
            </a:fld>
            <a:endParaRPr lang="en-GB" noProof="0" dirty="0"/>
          </a:p>
        </p:txBody>
      </p:sp>
    </p:spTree>
    <p:extLst>
      <p:ext uri="{BB962C8B-B14F-4D97-AF65-F5344CB8AC3E}">
        <p14:creationId xmlns:p14="http://schemas.microsoft.com/office/powerpoint/2010/main" val="42279487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520" userDrawn="1">
          <p15:clr>
            <a:srgbClr val="FBAE40"/>
          </p15:clr>
        </p15:guide>
        <p15:guide id="4" pos="5160" userDrawn="1">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4800" userDrawn="1">
          <p15:clr>
            <a:srgbClr val="FBAE40"/>
          </p15:clr>
        </p15:guide>
        <p15:guide id="11" pos="2880" userDrawn="1">
          <p15:clr>
            <a:srgbClr val="FBAE40"/>
          </p15:clr>
        </p15:guide>
        <p15:guide id="12" orient="horz" pos="175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
    <p:bg>
      <p:bgPr>
        <a:solidFill>
          <a:schemeClr val="tx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en-US" noProof="0"/>
              <a:t>Click to edit Master title style</a:t>
            </a:r>
            <a:endParaRPr lang="en-GB" noProof="0"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3" name="Text Placeholder 2">
            <a:extLst>
              <a:ext uri="{FF2B5EF4-FFF2-40B4-BE49-F238E27FC236}">
                <a16:creationId xmlns:a16="http://schemas.microsoft.com/office/drawing/2014/main" id="{0DA8C895-11B9-EA40-B0F8-0F4FE9881512}"/>
              </a:ext>
            </a:extLst>
          </p:cNvPr>
          <p:cNvSpPr>
            <a:spLocks noGrp="1"/>
          </p:cNvSpPr>
          <p:nvPr>
            <p:ph type="body" sz="quarter" idx="10"/>
          </p:nvPr>
        </p:nvSpPr>
        <p:spPr>
          <a:xfrm>
            <a:off x="952500" y="2656904"/>
            <a:ext cx="4838700" cy="574318"/>
          </a:xfrm>
        </p:spPr>
        <p:txBody>
          <a:bodyPr rtlCol="0">
            <a:noAutofit/>
          </a:bodyPr>
          <a:lstStyle>
            <a:lvl1pPr marL="0" indent="0">
              <a:buNone/>
              <a:defRPr sz="1600">
                <a:latin typeface="+mn-lt"/>
              </a:defRPr>
            </a:lvl1pPr>
          </a:lstStyle>
          <a:p>
            <a:pPr lvl="0" rtl="0"/>
            <a:r>
              <a:rPr lang="en-US" noProof="0"/>
              <a:t>Click to edit Master text styles</a:t>
            </a:r>
          </a:p>
        </p:txBody>
      </p:sp>
      <p:grpSp>
        <p:nvGrpSpPr>
          <p:cNvPr id="15" name="Group 14">
            <a:extLst>
              <a:ext uri="{FF2B5EF4-FFF2-40B4-BE49-F238E27FC236}">
                <a16:creationId xmlns:a16="http://schemas.microsoft.com/office/drawing/2014/main" id="{C47A1EE0-4011-3749-B01C-FC489EEDF880}"/>
              </a:ext>
            </a:extLst>
          </p:cNvPr>
          <p:cNvGrpSpPr>
            <a:grpSpLocks/>
          </p:cNvGrpSpPr>
          <p:nvPr userDrawn="1"/>
        </p:nvGrpSpPr>
        <p:grpSpPr bwMode="auto">
          <a:xfrm rot="10800000">
            <a:off x="8870040" y="0"/>
            <a:ext cx="3325208" cy="3325208"/>
            <a:chOff x="0" y="12289"/>
            <a:chExt cx="3550" cy="3551"/>
          </a:xfrm>
        </p:grpSpPr>
        <p:sp>
          <p:nvSpPr>
            <p:cNvPr id="16" name="Freeform 15">
              <a:extLst>
                <a:ext uri="{FF2B5EF4-FFF2-40B4-BE49-F238E27FC236}">
                  <a16:creationId xmlns:a16="http://schemas.microsoft.com/office/drawing/2014/main" id="{17EED68A-6660-2643-BBFB-B6AB92A7C22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7" name="Freeform 16">
              <a:extLst>
                <a:ext uri="{FF2B5EF4-FFF2-40B4-BE49-F238E27FC236}">
                  <a16:creationId xmlns:a16="http://schemas.microsoft.com/office/drawing/2014/main" id="{BECF9FB8-F6C7-C54D-99F4-11FDF26D7F9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8" name="Freeform 17">
              <a:extLst>
                <a:ext uri="{FF2B5EF4-FFF2-40B4-BE49-F238E27FC236}">
                  <a16:creationId xmlns:a16="http://schemas.microsoft.com/office/drawing/2014/main" id="{46C7C62D-7D3B-934C-AFF9-0F10E727B42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4" name="Text Placeholder 3">
            <a:extLst>
              <a:ext uri="{FF2B5EF4-FFF2-40B4-BE49-F238E27FC236}">
                <a16:creationId xmlns:a16="http://schemas.microsoft.com/office/drawing/2014/main" id="{FF85D552-3AFC-4D21-A944-9D41E128A96E}"/>
              </a:ext>
            </a:extLst>
          </p:cNvPr>
          <p:cNvSpPr>
            <a:spLocks noGrp="1"/>
          </p:cNvSpPr>
          <p:nvPr>
            <p:ph type="body" sz="quarter" idx="12"/>
          </p:nvPr>
        </p:nvSpPr>
        <p:spPr>
          <a:xfrm>
            <a:off x="952500" y="2286000"/>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n-US" noProof="0"/>
              <a:t>Click to edit Master text styles</a:t>
            </a:r>
          </a:p>
        </p:txBody>
      </p:sp>
      <p:sp>
        <p:nvSpPr>
          <p:cNvPr id="21" name="Text Placeholder 2">
            <a:extLst>
              <a:ext uri="{FF2B5EF4-FFF2-40B4-BE49-F238E27FC236}">
                <a16:creationId xmlns:a16="http://schemas.microsoft.com/office/drawing/2014/main" id="{BE8C2EDB-9C70-49A2-865C-E5CD77D3E741}"/>
              </a:ext>
            </a:extLst>
          </p:cNvPr>
          <p:cNvSpPr>
            <a:spLocks noGrp="1"/>
          </p:cNvSpPr>
          <p:nvPr>
            <p:ph type="body" sz="quarter" idx="13"/>
          </p:nvPr>
        </p:nvSpPr>
        <p:spPr>
          <a:xfrm>
            <a:off x="953655" y="3841846"/>
            <a:ext cx="4838700" cy="636754"/>
          </a:xfrm>
        </p:spPr>
        <p:txBody>
          <a:bodyPr rtlCol="0">
            <a:noAutofit/>
          </a:bodyPr>
          <a:lstStyle>
            <a:lvl1pPr marL="0" indent="0">
              <a:buNone/>
              <a:defRPr sz="1600">
                <a:latin typeface="+mn-lt"/>
              </a:defRPr>
            </a:lvl1pPr>
          </a:lstStyle>
          <a:p>
            <a:pPr lvl="0" rtl="0"/>
            <a:r>
              <a:rPr lang="en-US" noProof="0"/>
              <a:t>Click to edit Master text styles</a:t>
            </a:r>
          </a:p>
        </p:txBody>
      </p:sp>
      <p:sp>
        <p:nvSpPr>
          <p:cNvPr id="22" name="Text Placeholder 3">
            <a:extLst>
              <a:ext uri="{FF2B5EF4-FFF2-40B4-BE49-F238E27FC236}">
                <a16:creationId xmlns:a16="http://schemas.microsoft.com/office/drawing/2014/main" id="{EE50320A-D017-45C6-9986-94BC43911E98}"/>
              </a:ext>
            </a:extLst>
          </p:cNvPr>
          <p:cNvSpPr>
            <a:spLocks noGrp="1"/>
          </p:cNvSpPr>
          <p:nvPr>
            <p:ph type="body" sz="quarter" idx="14"/>
          </p:nvPr>
        </p:nvSpPr>
        <p:spPr>
          <a:xfrm>
            <a:off x="953655" y="3470942"/>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n-US" noProof="0"/>
              <a:t>Click to edit Master text styles</a:t>
            </a:r>
          </a:p>
        </p:txBody>
      </p:sp>
      <p:sp>
        <p:nvSpPr>
          <p:cNvPr id="23" name="Text Placeholder 2">
            <a:extLst>
              <a:ext uri="{FF2B5EF4-FFF2-40B4-BE49-F238E27FC236}">
                <a16:creationId xmlns:a16="http://schemas.microsoft.com/office/drawing/2014/main" id="{673EB498-F5D2-4E15-990A-2AFA4A377CBB}"/>
              </a:ext>
            </a:extLst>
          </p:cNvPr>
          <p:cNvSpPr>
            <a:spLocks noGrp="1"/>
          </p:cNvSpPr>
          <p:nvPr>
            <p:ph type="body" sz="quarter" idx="15"/>
          </p:nvPr>
        </p:nvSpPr>
        <p:spPr>
          <a:xfrm>
            <a:off x="952500" y="5017901"/>
            <a:ext cx="4838700" cy="908340"/>
          </a:xfrm>
        </p:spPr>
        <p:txBody>
          <a:bodyPr rtlCol="0">
            <a:noAutofit/>
          </a:bodyPr>
          <a:lstStyle>
            <a:lvl1pPr marL="0" indent="0">
              <a:buNone/>
              <a:defRPr sz="1600">
                <a:latin typeface="+mn-lt"/>
              </a:defRPr>
            </a:lvl1pPr>
          </a:lstStyle>
          <a:p>
            <a:pPr lvl="0" rtl="0"/>
            <a:r>
              <a:rPr lang="en-US" noProof="0"/>
              <a:t>Click to edit Master text styles</a:t>
            </a:r>
          </a:p>
        </p:txBody>
      </p:sp>
      <p:sp>
        <p:nvSpPr>
          <p:cNvPr id="24" name="Text Placeholder 3">
            <a:extLst>
              <a:ext uri="{FF2B5EF4-FFF2-40B4-BE49-F238E27FC236}">
                <a16:creationId xmlns:a16="http://schemas.microsoft.com/office/drawing/2014/main" id="{1F528150-326B-4BB3-AC38-7FC805DB6BA7}"/>
              </a:ext>
            </a:extLst>
          </p:cNvPr>
          <p:cNvSpPr>
            <a:spLocks noGrp="1"/>
          </p:cNvSpPr>
          <p:nvPr>
            <p:ph type="body" sz="quarter" idx="16"/>
          </p:nvPr>
        </p:nvSpPr>
        <p:spPr>
          <a:xfrm>
            <a:off x="952500" y="4646997"/>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n-US" noProof="0"/>
              <a:t>Click to edit Master text styles</a:t>
            </a:r>
          </a:p>
        </p:txBody>
      </p:sp>
      <p:sp>
        <p:nvSpPr>
          <p:cNvPr id="25" name="Text Placeholder 2">
            <a:extLst>
              <a:ext uri="{FF2B5EF4-FFF2-40B4-BE49-F238E27FC236}">
                <a16:creationId xmlns:a16="http://schemas.microsoft.com/office/drawing/2014/main" id="{20EBEFF7-AECA-409B-9ACC-A63A168283BE}"/>
              </a:ext>
            </a:extLst>
          </p:cNvPr>
          <p:cNvSpPr>
            <a:spLocks noGrp="1"/>
          </p:cNvSpPr>
          <p:nvPr>
            <p:ph type="body" sz="quarter" idx="17"/>
          </p:nvPr>
        </p:nvSpPr>
        <p:spPr>
          <a:xfrm>
            <a:off x="6399647" y="2656904"/>
            <a:ext cx="4838700" cy="574318"/>
          </a:xfrm>
        </p:spPr>
        <p:txBody>
          <a:bodyPr rtlCol="0">
            <a:noAutofit/>
          </a:bodyPr>
          <a:lstStyle>
            <a:lvl1pPr marL="0" indent="0">
              <a:buNone/>
              <a:defRPr sz="1600">
                <a:latin typeface="+mn-lt"/>
              </a:defRPr>
            </a:lvl1pPr>
          </a:lstStyle>
          <a:p>
            <a:pPr lvl="0" rtl="0"/>
            <a:r>
              <a:rPr lang="en-US" noProof="0"/>
              <a:t>Click to edit Master text styles</a:t>
            </a:r>
          </a:p>
        </p:txBody>
      </p:sp>
      <p:sp>
        <p:nvSpPr>
          <p:cNvPr id="26" name="Text Placeholder 3">
            <a:extLst>
              <a:ext uri="{FF2B5EF4-FFF2-40B4-BE49-F238E27FC236}">
                <a16:creationId xmlns:a16="http://schemas.microsoft.com/office/drawing/2014/main" id="{29E4D063-8666-4D7A-B8C8-2B9383F798E0}"/>
              </a:ext>
            </a:extLst>
          </p:cNvPr>
          <p:cNvSpPr>
            <a:spLocks noGrp="1"/>
          </p:cNvSpPr>
          <p:nvPr>
            <p:ph type="body" sz="quarter" idx="18"/>
          </p:nvPr>
        </p:nvSpPr>
        <p:spPr>
          <a:xfrm>
            <a:off x="6399647" y="2286000"/>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n-US" noProof="0"/>
              <a:t>Click to edit Master text styles</a:t>
            </a:r>
          </a:p>
        </p:txBody>
      </p:sp>
      <p:sp>
        <p:nvSpPr>
          <p:cNvPr id="27" name="Text Placeholder 2">
            <a:extLst>
              <a:ext uri="{FF2B5EF4-FFF2-40B4-BE49-F238E27FC236}">
                <a16:creationId xmlns:a16="http://schemas.microsoft.com/office/drawing/2014/main" id="{4717B7CD-A4F9-444E-82B9-8914CB574887}"/>
              </a:ext>
            </a:extLst>
          </p:cNvPr>
          <p:cNvSpPr>
            <a:spLocks noGrp="1"/>
          </p:cNvSpPr>
          <p:nvPr>
            <p:ph type="body" sz="quarter" idx="19"/>
          </p:nvPr>
        </p:nvSpPr>
        <p:spPr>
          <a:xfrm>
            <a:off x="6399647" y="3841846"/>
            <a:ext cx="4838700" cy="908340"/>
          </a:xfrm>
        </p:spPr>
        <p:txBody>
          <a:bodyPr rtlCol="0">
            <a:noAutofit/>
          </a:bodyPr>
          <a:lstStyle>
            <a:lvl1pPr marL="0" indent="0">
              <a:buNone/>
              <a:defRPr sz="1600">
                <a:latin typeface="+mn-lt"/>
              </a:defRPr>
            </a:lvl1pPr>
          </a:lstStyle>
          <a:p>
            <a:pPr lvl="0" rtl="0"/>
            <a:r>
              <a:rPr lang="en-US" noProof="0"/>
              <a:t>Click to edit Master text styles</a:t>
            </a:r>
          </a:p>
        </p:txBody>
      </p:sp>
      <p:sp>
        <p:nvSpPr>
          <p:cNvPr id="28" name="Text Placeholder 3">
            <a:extLst>
              <a:ext uri="{FF2B5EF4-FFF2-40B4-BE49-F238E27FC236}">
                <a16:creationId xmlns:a16="http://schemas.microsoft.com/office/drawing/2014/main" id="{2CF285B7-A950-4326-A4D5-F5D542D2D65B}"/>
              </a:ext>
            </a:extLst>
          </p:cNvPr>
          <p:cNvSpPr>
            <a:spLocks noGrp="1"/>
          </p:cNvSpPr>
          <p:nvPr>
            <p:ph type="body" sz="quarter" idx="20"/>
          </p:nvPr>
        </p:nvSpPr>
        <p:spPr>
          <a:xfrm>
            <a:off x="6399647" y="3470942"/>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n-US" noProof="0"/>
              <a:t>Click to edit Master text styles</a:t>
            </a:r>
          </a:p>
        </p:txBody>
      </p:sp>
      <p:sp>
        <p:nvSpPr>
          <p:cNvPr id="2" name="Date Placeholder 1">
            <a:extLst>
              <a:ext uri="{FF2B5EF4-FFF2-40B4-BE49-F238E27FC236}">
                <a16:creationId xmlns:a16="http://schemas.microsoft.com/office/drawing/2014/main" id="{EC45E38A-5516-4C3E-88FC-0DCBD876054B}"/>
              </a:ext>
            </a:extLst>
          </p:cNvPr>
          <p:cNvSpPr>
            <a:spLocks noGrp="1"/>
          </p:cNvSpPr>
          <p:nvPr>
            <p:ph type="dt" sz="half" idx="21"/>
          </p:nvPr>
        </p:nvSpPr>
        <p:spPr/>
        <p:txBody>
          <a:bodyPr rtlCol="0"/>
          <a:lstStyle/>
          <a:p>
            <a:pPr rtl="0"/>
            <a:fld id="{0971D3F5-C297-4F98-9679-48877DEF0EC7}" type="datetime3">
              <a:rPr lang="en-GB" noProof="0" smtClean="0">
                <a:latin typeface="+mn-lt"/>
              </a:rPr>
              <a:t>5 August, 2025</a:t>
            </a:fld>
            <a:endParaRPr lang="en-GB" noProof="0" dirty="0">
              <a:latin typeface="+mn-lt"/>
            </a:endParaRPr>
          </a:p>
        </p:txBody>
      </p:sp>
      <p:sp>
        <p:nvSpPr>
          <p:cNvPr id="5" name="Footer Placeholder 4">
            <a:extLst>
              <a:ext uri="{FF2B5EF4-FFF2-40B4-BE49-F238E27FC236}">
                <a16:creationId xmlns:a16="http://schemas.microsoft.com/office/drawing/2014/main" id="{14225273-038D-4F51-A093-83D80104F21A}"/>
              </a:ext>
            </a:extLst>
          </p:cNvPr>
          <p:cNvSpPr>
            <a:spLocks noGrp="1"/>
          </p:cNvSpPr>
          <p:nvPr>
            <p:ph type="ftr" sz="quarter" idx="22"/>
          </p:nvPr>
        </p:nvSpPr>
        <p:spPr/>
        <p:txBody>
          <a:bodyPr rtlCol="0"/>
          <a:lstStyle/>
          <a:p>
            <a:pPr rtl="0"/>
            <a:r>
              <a:rPr lang="en-GB" noProof="0" dirty="0"/>
              <a:t>Annual Review</a:t>
            </a:r>
            <a:endParaRPr lang="en-GB" b="0" noProof="0" dirty="0"/>
          </a:p>
        </p:txBody>
      </p:sp>
      <p:sp>
        <p:nvSpPr>
          <p:cNvPr id="6" name="Slide Number Placeholder 5">
            <a:extLst>
              <a:ext uri="{FF2B5EF4-FFF2-40B4-BE49-F238E27FC236}">
                <a16:creationId xmlns:a16="http://schemas.microsoft.com/office/drawing/2014/main" id="{C7F24E14-E0E0-44FA-A4AA-FA63A858730C}"/>
              </a:ext>
            </a:extLst>
          </p:cNvPr>
          <p:cNvSpPr>
            <a:spLocks noGrp="1"/>
          </p:cNvSpPr>
          <p:nvPr>
            <p:ph type="sldNum" sz="quarter" idx="23"/>
          </p:nvPr>
        </p:nvSpPr>
        <p:spPr/>
        <p:txBody>
          <a:bodyPr rtlCol="0"/>
          <a:lstStyle/>
          <a:p>
            <a:pPr rtl="0"/>
            <a:fld id="{294A09A9-5501-47C1-A89A-A340965A2BE2}" type="slidenum">
              <a:rPr lang="en-GB" noProof="0" smtClean="0"/>
              <a:pPr/>
              <a:t>‹#›</a:t>
            </a:fld>
            <a:endParaRPr lang="en-GB" noProof="0" dirty="0"/>
          </a:p>
        </p:txBody>
      </p:sp>
    </p:spTree>
    <p:extLst>
      <p:ext uri="{BB962C8B-B14F-4D97-AF65-F5344CB8AC3E}">
        <p14:creationId xmlns:p14="http://schemas.microsoft.com/office/powerpoint/2010/main" val="3060135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16" name="Text Placeholder 29">
            <a:extLst>
              <a:ext uri="{FF2B5EF4-FFF2-40B4-BE49-F238E27FC236}">
                <a16:creationId xmlns:a16="http://schemas.microsoft.com/office/drawing/2014/main" id="{BB778BC5-5409-574B-96E2-B45CDD940DF4}"/>
              </a:ext>
            </a:extLst>
          </p:cNvPr>
          <p:cNvSpPr>
            <a:spLocks noGrp="1"/>
          </p:cNvSpPr>
          <p:nvPr>
            <p:ph type="body" sz="quarter" idx="11"/>
          </p:nvPr>
        </p:nvSpPr>
        <p:spPr>
          <a:xfrm>
            <a:off x="6896100" y="5102063"/>
            <a:ext cx="4914900" cy="588795"/>
          </a:xfrm>
        </p:spPr>
        <p:txBody>
          <a:bodyPr lIns="0" tIns="0" rIns="0" bIns="0" rtlCol="0" anchor="b">
            <a:noAutofit/>
          </a:bodyPr>
          <a:lstStyle>
            <a:lvl1pPr marL="0" indent="0">
              <a:buNone/>
              <a:defRPr sz="1600" b="0" i="0">
                <a:solidFill>
                  <a:schemeClr val="tx2"/>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17" name="Subtitle 2">
            <a:extLst>
              <a:ext uri="{FF2B5EF4-FFF2-40B4-BE49-F238E27FC236}">
                <a16:creationId xmlns:a16="http://schemas.microsoft.com/office/drawing/2014/main" id="{32916F3A-28FA-9A4B-A780-0D687D932893}"/>
              </a:ext>
            </a:extLst>
          </p:cNvPr>
          <p:cNvSpPr>
            <a:spLocks noGrp="1"/>
          </p:cNvSpPr>
          <p:nvPr>
            <p:ph type="subTitle" idx="1"/>
          </p:nvPr>
        </p:nvSpPr>
        <p:spPr>
          <a:xfrm>
            <a:off x="6907623" y="3591098"/>
            <a:ext cx="4903377" cy="1057791"/>
          </a:xfrm>
        </p:spPr>
        <p:txBody>
          <a:bodyPr lIns="0" tIns="0" rIns="0" bIns="0" rtlCol="0">
            <a:normAutofit/>
          </a:bodyPr>
          <a:lstStyle>
            <a:lvl1pPr marL="0" indent="0" algn="l">
              <a:buNone/>
              <a:defRPr sz="1600" b="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dirty="0"/>
          </a:p>
        </p:txBody>
      </p:sp>
      <p:sp>
        <p:nvSpPr>
          <p:cNvPr id="26" name="Title 1">
            <a:extLst>
              <a:ext uri="{FF2B5EF4-FFF2-40B4-BE49-F238E27FC236}">
                <a16:creationId xmlns:a16="http://schemas.microsoft.com/office/drawing/2014/main" id="{E29321F6-59C5-6E4C-A846-6AD00848A444}"/>
              </a:ext>
            </a:extLst>
          </p:cNvPr>
          <p:cNvSpPr>
            <a:spLocks noGrp="1"/>
          </p:cNvSpPr>
          <p:nvPr>
            <p:ph type="title"/>
          </p:nvPr>
        </p:nvSpPr>
        <p:spPr>
          <a:xfrm>
            <a:off x="6907623" y="2173658"/>
            <a:ext cx="4903377" cy="610863"/>
          </a:xfrm>
          <a:prstGeom prst="rect">
            <a:avLst/>
          </a:prstGeom>
        </p:spPr>
        <p:txBody>
          <a:bodyPr lIns="0" tIns="0" rIns="0" bIns="0" rtlCol="0" anchor="b" anchorCtr="0">
            <a:normAutofit/>
          </a:bodyPr>
          <a:lstStyle>
            <a:lvl1pPr>
              <a:defRPr sz="4400" b="1" i="0">
                <a:latin typeface="+mj-lt"/>
              </a:defRPr>
            </a:lvl1pPr>
          </a:lstStyle>
          <a:p>
            <a:pPr rtl="0"/>
            <a:r>
              <a:rPr lang="en-US" noProof="0"/>
              <a:t>Click to edit Master title style</a:t>
            </a:r>
            <a:endParaRPr lang="en-GB" noProof="0" dirty="0"/>
          </a:p>
        </p:txBody>
      </p:sp>
      <p:cxnSp>
        <p:nvCxnSpPr>
          <p:cNvPr id="27" name="Straight Connector 26">
            <a:extLst>
              <a:ext uri="{FF2B5EF4-FFF2-40B4-BE49-F238E27FC236}">
                <a16:creationId xmlns:a16="http://schemas.microsoft.com/office/drawing/2014/main" id="{AB5C3BF3-A164-DD48-BD02-4587489DA105}"/>
              </a:ext>
            </a:extLst>
          </p:cNvPr>
          <p:cNvCxnSpPr>
            <a:cxnSpLocks/>
          </p:cNvCxnSpPr>
          <p:nvPr userDrawn="1"/>
        </p:nvCxnSpPr>
        <p:spPr>
          <a:xfrm>
            <a:off x="6896100" y="3233703"/>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1" name="Picture Placeholder 2">
            <a:extLst>
              <a:ext uri="{FF2B5EF4-FFF2-40B4-BE49-F238E27FC236}">
                <a16:creationId xmlns:a16="http://schemas.microsoft.com/office/drawing/2014/main" id="{F8C225AD-C009-894E-8AFA-C94EAA06509C}"/>
              </a:ext>
            </a:extLst>
          </p:cNvPr>
          <p:cNvSpPr>
            <a:spLocks noGrp="1"/>
          </p:cNvSpPr>
          <p:nvPr>
            <p:ph type="pic" sz="quarter" idx="13"/>
          </p:nvPr>
        </p:nvSpPr>
        <p:spPr>
          <a:xfrm>
            <a:off x="0" y="0"/>
            <a:ext cx="6096000" cy="6858000"/>
          </a:xfrm>
        </p:spPr>
        <p:txBody>
          <a:bodyPr rtlCol="0"/>
          <a:lstStyle/>
          <a:p>
            <a:pPr rtl="0"/>
            <a:r>
              <a:rPr lang="en-US" noProof="0"/>
              <a:t>Click icon to add picture</a:t>
            </a:r>
            <a:endParaRPr lang="en-GB" noProof="0" dirty="0"/>
          </a:p>
        </p:txBody>
      </p:sp>
      <p:grpSp>
        <p:nvGrpSpPr>
          <p:cNvPr id="30" name="Group 29">
            <a:extLst>
              <a:ext uri="{FF2B5EF4-FFF2-40B4-BE49-F238E27FC236}">
                <a16:creationId xmlns:a16="http://schemas.microsoft.com/office/drawing/2014/main" id="{FFEF81ED-50DF-3946-87D9-407C13C3CE9F}"/>
              </a:ext>
            </a:extLst>
          </p:cNvPr>
          <p:cNvGrpSpPr>
            <a:grpSpLocks/>
          </p:cNvGrpSpPr>
          <p:nvPr userDrawn="1"/>
        </p:nvGrpSpPr>
        <p:grpSpPr bwMode="auto">
          <a:xfrm rot="10800000">
            <a:off x="8870040" y="0"/>
            <a:ext cx="3325208" cy="3325208"/>
            <a:chOff x="0" y="12289"/>
            <a:chExt cx="3550" cy="3551"/>
          </a:xfrm>
        </p:grpSpPr>
        <p:sp>
          <p:nvSpPr>
            <p:cNvPr id="31" name="Freeform 30">
              <a:extLst>
                <a:ext uri="{FF2B5EF4-FFF2-40B4-BE49-F238E27FC236}">
                  <a16:creationId xmlns:a16="http://schemas.microsoft.com/office/drawing/2014/main" id="{4B6857A0-601C-9C40-ADB4-7927C7A4ECA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32" name="Freeform 31">
              <a:extLst>
                <a:ext uri="{FF2B5EF4-FFF2-40B4-BE49-F238E27FC236}">
                  <a16:creationId xmlns:a16="http://schemas.microsoft.com/office/drawing/2014/main" id="{31562ACC-ECB3-4841-A52C-00DAFF438EB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33" name="Freeform 32">
              <a:extLst>
                <a:ext uri="{FF2B5EF4-FFF2-40B4-BE49-F238E27FC236}">
                  <a16:creationId xmlns:a16="http://schemas.microsoft.com/office/drawing/2014/main" id="{77C317B8-91B4-7040-AB8C-CE822CA28AA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Tree>
    <p:extLst>
      <p:ext uri="{BB962C8B-B14F-4D97-AF65-F5344CB8AC3E}">
        <p14:creationId xmlns:p14="http://schemas.microsoft.com/office/powerpoint/2010/main" val="999130720"/>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en-GB" noProof="0"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spc="50" baseline="0">
                <a:latin typeface="+mj-lt"/>
              </a:defRPr>
            </a:lvl1pPr>
          </a:lstStyle>
          <a:p>
            <a:pPr rtl="0"/>
            <a:r>
              <a:rPr lang="en-US" noProof="0"/>
              <a:t>Click to edit Master title style</a:t>
            </a:r>
            <a:endParaRPr lang="en-GB" noProof="0" dirty="0"/>
          </a:p>
        </p:txBody>
      </p:sp>
      <p:cxnSp>
        <p:nvCxnSpPr>
          <p:cNvPr id="13" name="Straight Connector 12">
            <a:extLst>
              <a:ext uri="{FF2B5EF4-FFF2-40B4-BE49-F238E27FC236}">
                <a16:creationId xmlns:a16="http://schemas.microsoft.com/office/drawing/2014/main" id="{CF0FD074-81E2-0D4E-8446-C5B415B238A0}"/>
              </a:ext>
            </a:extLst>
          </p:cNvPr>
          <p:cNvCxnSpPr>
            <a:cxnSpLocks/>
          </p:cNvCxnSpPr>
          <p:nvPr userDrawn="1"/>
        </p:nvCxnSpPr>
        <p:spPr>
          <a:xfrm>
            <a:off x="952500" y="1934655"/>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4" name="Text Placeholder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6"/>
            <a:ext cx="2133600"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15" name="Text Placeholder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0"/>
            <a:ext cx="2133600"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cxnSp>
        <p:nvCxnSpPr>
          <p:cNvPr id="16" name="Straight Connector 15">
            <a:extLst>
              <a:ext uri="{FF2B5EF4-FFF2-40B4-BE49-F238E27FC236}">
                <a16:creationId xmlns:a16="http://schemas.microsoft.com/office/drawing/2014/main" id="{A3DDE02E-BC75-2645-8725-CA2CFD327A3C}"/>
              </a:ext>
            </a:extLst>
          </p:cNvPr>
          <p:cNvCxnSpPr>
            <a:cxnSpLocks/>
          </p:cNvCxnSpPr>
          <p:nvPr userDrawn="1"/>
        </p:nvCxnSpPr>
        <p:spPr>
          <a:xfrm>
            <a:off x="3663043"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7" name="Text Placeholder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2" y="2818296"/>
            <a:ext cx="2128157"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18" name="Text Placeholder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2" y="2209800"/>
            <a:ext cx="2128157"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cxnSp>
        <p:nvCxnSpPr>
          <p:cNvPr id="20" name="Straight Connector 19">
            <a:extLst>
              <a:ext uri="{FF2B5EF4-FFF2-40B4-BE49-F238E27FC236}">
                <a16:creationId xmlns:a16="http://schemas.microsoft.com/office/drawing/2014/main" id="{E01EE6FD-FABB-AD48-92DA-19805B502918}"/>
              </a:ext>
            </a:extLst>
          </p:cNvPr>
          <p:cNvCxnSpPr>
            <a:cxnSpLocks/>
          </p:cNvCxnSpPr>
          <p:nvPr userDrawn="1"/>
        </p:nvCxnSpPr>
        <p:spPr>
          <a:xfrm>
            <a:off x="952500" y="4248119"/>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1" name="Text Placeholder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22" name="Text Placeholder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3"/>
            <a:ext cx="2133600"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cxnSp>
        <p:nvCxnSpPr>
          <p:cNvPr id="23" name="Straight Connector 22">
            <a:extLst>
              <a:ext uri="{FF2B5EF4-FFF2-40B4-BE49-F238E27FC236}">
                <a16:creationId xmlns:a16="http://schemas.microsoft.com/office/drawing/2014/main" id="{93BB36CC-7349-334D-A028-58D01025E726}"/>
              </a:ext>
            </a:extLst>
          </p:cNvPr>
          <p:cNvCxnSpPr>
            <a:cxnSpLocks/>
          </p:cNvCxnSpPr>
          <p:nvPr userDrawn="1"/>
        </p:nvCxnSpPr>
        <p:spPr>
          <a:xfrm>
            <a:off x="3663043"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4" name="Text Placeholder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299"/>
            <a:ext cx="2128157"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25" name="Text Placeholder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2" y="4522803"/>
            <a:ext cx="2128157"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cxnSp>
        <p:nvCxnSpPr>
          <p:cNvPr id="26" name="Straight Connector 25">
            <a:extLst>
              <a:ext uri="{FF2B5EF4-FFF2-40B4-BE49-F238E27FC236}">
                <a16:creationId xmlns:a16="http://schemas.microsoft.com/office/drawing/2014/main" id="{C402C0D4-D9C4-F547-B996-38177302A3DC}"/>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7" name="Text Placeholder 29">
            <a:extLst>
              <a:ext uri="{FF2B5EF4-FFF2-40B4-BE49-F238E27FC236}">
                <a16:creationId xmlns:a16="http://schemas.microsoft.com/office/drawing/2014/main" id="{9B18A1DC-4A61-514B-9F70-1DCC893EBB17}"/>
              </a:ext>
            </a:extLst>
          </p:cNvPr>
          <p:cNvSpPr>
            <a:spLocks noGrp="1"/>
          </p:cNvSpPr>
          <p:nvPr>
            <p:ph type="body" sz="quarter" idx="23"/>
          </p:nvPr>
        </p:nvSpPr>
        <p:spPr>
          <a:xfrm>
            <a:off x="6367054" y="5131299"/>
            <a:ext cx="2129245"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28" name="Text Placeholder 29">
            <a:extLst>
              <a:ext uri="{FF2B5EF4-FFF2-40B4-BE49-F238E27FC236}">
                <a16:creationId xmlns:a16="http://schemas.microsoft.com/office/drawing/2014/main" id="{DD138509-2AA1-D540-90D6-288474956619}"/>
              </a:ext>
            </a:extLst>
          </p:cNvPr>
          <p:cNvSpPr>
            <a:spLocks noGrp="1"/>
          </p:cNvSpPr>
          <p:nvPr>
            <p:ph type="body" sz="quarter" idx="24"/>
          </p:nvPr>
        </p:nvSpPr>
        <p:spPr>
          <a:xfrm>
            <a:off x="6367054" y="4522803"/>
            <a:ext cx="2129245"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2" name="Date Placeholder 1">
            <a:extLst>
              <a:ext uri="{FF2B5EF4-FFF2-40B4-BE49-F238E27FC236}">
                <a16:creationId xmlns:a16="http://schemas.microsoft.com/office/drawing/2014/main" id="{62655503-4608-4F79-A5D4-B2F67958F263}"/>
              </a:ext>
            </a:extLst>
          </p:cNvPr>
          <p:cNvSpPr>
            <a:spLocks noGrp="1"/>
          </p:cNvSpPr>
          <p:nvPr>
            <p:ph type="dt" sz="half" idx="25"/>
          </p:nvPr>
        </p:nvSpPr>
        <p:spPr/>
        <p:txBody>
          <a:bodyPr rtlCol="0"/>
          <a:lstStyle/>
          <a:p>
            <a:pPr rtl="0"/>
            <a:fld id="{C02CDA83-4160-4EEB-AD7D-1C57C21837F3}" type="datetime3">
              <a:rPr lang="en-GB" noProof="0" smtClean="0">
                <a:latin typeface="+mn-lt"/>
              </a:rPr>
              <a:t>5 August, 2025</a:t>
            </a:fld>
            <a:endParaRPr lang="en-GB" noProof="0" dirty="0">
              <a:latin typeface="+mn-lt"/>
            </a:endParaRPr>
          </a:p>
        </p:txBody>
      </p:sp>
      <p:sp>
        <p:nvSpPr>
          <p:cNvPr id="3" name="Footer Placeholder 2">
            <a:extLst>
              <a:ext uri="{FF2B5EF4-FFF2-40B4-BE49-F238E27FC236}">
                <a16:creationId xmlns:a16="http://schemas.microsoft.com/office/drawing/2014/main" id="{9DAFA395-FE4C-4A99-A74E-57757D8473E1}"/>
              </a:ext>
            </a:extLst>
          </p:cNvPr>
          <p:cNvSpPr>
            <a:spLocks noGrp="1"/>
          </p:cNvSpPr>
          <p:nvPr>
            <p:ph type="ftr" sz="quarter" idx="26"/>
          </p:nvPr>
        </p:nvSpPr>
        <p:spPr/>
        <p:txBody>
          <a:bodyPr rtlCol="0"/>
          <a:lstStyle/>
          <a:p>
            <a:pPr rtl="0"/>
            <a:r>
              <a:rPr lang="en-GB" noProof="0" dirty="0"/>
              <a:t>Annual Review</a:t>
            </a:r>
            <a:endParaRPr lang="en-GB" b="0" noProof="0" dirty="0"/>
          </a:p>
        </p:txBody>
      </p:sp>
      <p:sp>
        <p:nvSpPr>
          <p:cNvPr id="4" name="Slide Number Placeholder 3">
            <a:extLst>
              <a:ext uri="{FF2B5EF4-FFF2-40B4-BE49-F238E27FC236}">
                <a16:creationId xmlns:a16="http://schemas.microsoft.com/office/drawing/2014/main" id="{30A6A117-A0E8-43E1-9120-CE3B8B97667F}"/>
              </a:ext>
            </a:extLst>
          </p:cNvPr>
          <p:cNvSpPr>
            <a:spLocks noGrp="1"/>
          </p:cNvSpPr>
          <p:nvPr>
            <p:ph type="sldNum" sz="quarter" idx="27"/>
          </p:nvPr>
        </p:nvSpPr>
        <p:spPr/>
        <p:txBody>
          <a:bodyPr rtlCol="0"/>
          <a:lstStyle/>
          <a:p>
            <a:pPr rtl="0"/>
            <a:fld id="{294A09A9-5501-47C1-A89A-A340965A2BE2}" type="slidenum">
              <a:rPr lang="en-GB" noProof="0" smtClean="0"/>
              <a:pPr/>
              <a:t>‹#›</a:t>
            </a:fld>
            <a:endParaRPr lang="en-GB" noProof="0" dirty="0"/>
          </a:p>
        </p:txBody>
      </p:sp>
    </p:spTree>
    <p:extLst>
      <p:ext uri="{BB962C8B-B14F-4D97-AF65-F5344CB8AC3E}">
        <p14:creationId xmlns:p14="http://schemas.microsoft.com/office/powerpoint/2010/main" val="4093066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82066DD-D313-D148-89C7-338EB873A730}"/>
              </a:ext>
            </a:extLst>
          </p:cNvPr>
          <p:cNvGrpSpPr>
            <a:grpSpLocks/>
          </p:cNvGrpSpPr>
          <p:nvPr userDrawn="1"/>
        </p:nvGrpSpPr>
        <p:grpSpPr bwMode="auto">
          <a:xfrm rot="16200000" flipV="1">
            <a:off x="0" y="3900132"/>
            <a:ext cx="2959226" cy="2959226"/>
            <a:chOff x="0" y="12289"/>
            <a:chExt cx="3550" cy="3551"/>
          </a:xfrm>
        </p:grpSpPr>
        <p:sp>
          <p:nvSpPr>
            <p:cNvPr id="15" name="Freeform 14">
              <a:extLst>
                <a:ext uri="{FF2B5EF4-FFF2-40B4-BE49-F238E27FC236}">
                  <a16:creationId xmlns:a16="http://schemas.microsoft.com/office/drawing/2014/main" id="{A5BBD7C7-99D1-E841-A081-6912D1F2B85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6" name="Freeform 15">
              <a:extLst>
                <a:ext uri="{FF2B5EF4-FFF2-40B4-BE49-F238E27FC236}">
                  <a16:creationId xmlns:a16="http://schemas.microsoft.com/office/drawing/2014/main" id="{227A14EE-CB79-754A-8B19-EB9874B3158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9" name="Freeform 18">
              <a:extLst>
                <a:ext uri="{FF2B5EF4-FFF2-40B4-BE49-F238E27FC236}">
                  <a16:creationId xmlns:a16="http://schemas.microsoft.com/office/drawing/2014/main" id="{35B38B80-C3D3-4C47-B468-C41A8FF36F2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14" name="Picture Placeholder 2">
            <a:extLst>
              <a:ext uri="{FF2B5EF4-FFF2-40B4-BE49-F238E27FC236}">
                <a16:creationId xmlns:a16="http://schemas.microsoft.com/office/drawing/2014/main" id="{F0C4E8C2-3240-594A-9D5E-1BCD1AF44C5E}"/>
              </a:ext>
            </a:extLst>
          </p:cNvPr>
          <p:cNvSpPr>
            <a:spLocks noGrp="1"/>
          </p:cNvSpPr>
          <p:nvPr>
            <p:ph type="pic" sz="quarter" idx="13"/>
          </p:nvPr>
        </p:nvSpPr>
        <p:spPr>
          <a:xfrm>
            <a:off x="6096000" y="-22543"/>
            <a:ext cx="6096000" cy="6903086"/>
          </a:xfrm>
        </p:spPr>
        <p:txBody>
          <a:bodyPr rtlCol="0"/>
          <a:lstStyle/>
          <a:p>
            <a:pPr rtl="0"/>
            <a:r>
              <a:rPr lang="en-US" noProof="0"/>
              <a:t>Click icon to add picture</a:t>
            </a:r>
            <a:endParaRPr lang="en-GB" noProof="0" dirty="0"/>
          </a:p>
        </p:txBody>
      </p:sp>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en-US" noProof="0"/>
              <a:t>Click to edit Master title style</a:t>
            </a:r>
            <a:endParaRPr lang="en-GB" noProof="0" dirty="0"/>
          </a:p>
        </p:txBody>
      </p:sp>
      <p:cxnSp>
        <p:nvCxnSpPr>
          <p:cNvPr id="17" name="Straight Connector 16">
            <a:extLst>
              <a:ext uri="{FF2B5EF4-FFF2-40B4-BE49-F238E27FC236}">
                <a16:creationId xmlns:a16="http://schemas.microsoft.com/office/drawing/2014/main" id="{1D23F761-57FC-3649-AE84-0C3EF95EF561}"/>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E66F2BC9-2F8A-1543-9AFD-9BAB0E75B31C}"/>
              </a:ext>
            </a:extLst>
          </p:cNvPr>
          <p:cNvSpPr>
            <a:spLocks noGrp="1"/>
          </p:cNvSpPr>
          <p:nvPr>
            <p:ph type="body" sz="quarter" idx="11"/>
          </p:nvPr>
        </p:nvSpPr>
        <p:spPr>
          <a:xfrm>
            <a:off x="952499" y="2289363"/>
            <a:ext cx="4572001" cy="2795232"/>
          </a:xfrm>
        </p:spPr>
        <p:txBody>
          <a:bodyPr lIns="0" tIns="0" rIns="0" bIns="0" rtlCol="0">
            <a:noAutofit/>
          </a:bodyPr>
          <a:lstStyle>
            <a:lvl1pPr marL="0" indent="0">
              <a:lnSpc>
                <a:spcPct val="100000"/>
              </a:lnSpc>
              <a:buNone/>
              <a:defRPr sz="16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2" name="Date Placeholder 1">
            <a:extLst>
              <a:ext uri="{FF2B5EF4-FFF2-40B4-BE49-F238E27FC236}">
                <a16:creationId xmlns:a16="http://schemas.microsoft.com/office/drawing/2014/main" id="{CA64E0B3-57C5-4DAF-8531-F39610E77C09}"/>
              </a:ext>
            </a:extLst>
          </p:cNvPr>
          <p:cNvSpPr>
            <a:spLocks noGrp="1"/>
          </p:cNvSpPr>
          <p:nvPr>
            <p:ph type="dt" sz="half" idx="14"/>
          </p:nvPr>
        </p:nvSpPr>
        <p:spPr/>
        <p:txBody>
          <a:bodyPr rtlCol="0"/>
          <a:lstStyle/>
          <a:p>
            <a:pPr rtl="0"/>
            <a:fld id="{94200668-9301-4F8B-89F3-A4E2AEA80049}" type="datetime3">
              <a:rPr lang="en-GB" noProof="0" smtClean="0">
                <a:latin typeface="+mn-lt"/>
              </a:rPr>
              <a:t>5 August, 2025</a:t>
            </a:fld>
            <a:endParaRPr lang="en-GB" noProof="0" dirty="0">
              <a:latin typeface="+mn-lt"/>
            </a:endParaRPr>
          </a:p>
        </p:txBody>
      </p:sp>
      <p:sp>
        <p:nvSpPr>
          <p:cNvPr id="3" name="Footer Placeholder 2">
            <a:extLst>
              <a:ext uri="{FF2B5EF4-FFF2-40B4-BE49-F238E27FC236}">
                <a16:creationId xmlns:a16="http://schemas.microsoft.com/office/drawing/2014/main" id="{B7E0EC46-C626-4D58-AB64-0B3B850D1482}"/>
              </a:ext>
            </a:extLst>
          </p:cNvPr>
          <p:cNvSpPr>
            <a:spLocks noGrp="1"/>
          </p:cNvSpPr>
          <p:nvPr>
            <p:ph type="ftr" sz="quarter" idx="15"/>
          </p:nvPr>
        </p:nvSpPr>
        <p:spPr/>
        <p:txBody>
          <a:bodyPr rtlCol="0"/>
          <a:lstStyle/>
          <a:p>
            <a:pPr rtl="0"/>
            <a:r>
              <a:rPr lang="en-GB" noProof="0" dirty="0"/>
              <a:t>Annual Review</a:t>
            </a:r>
            <a:endParaRPr lang="en-GB" b="0" noProof="0" dirty="0"/>
          </a:p>
        </p:txBody>
      </p:sp>
      <p:sp>
        <p:nvSpPr>
          <p:cNvPr id="4" name="Slide Number Placeholder 3">
            <a:extLst>
              <a:ext uri="{FF2B5EF4-FFF2-40B4-BE49-F238E27FC236}">
                <a16:creationId xmlns:a16="http://schemas.microsoft.com/office/drawing/2014/main" id="{8F25D00C-8F5C-4528-87FA-F9431D967555}"/>
              </a:ext>
            </a:extLst>
          </p:cNvPr>
          <p:cNvSpPr>
            <a:spLocks noGrp="1"/>
          </p:cNvSpPr>
          <p:nvPr>
            <p:ph type="sldNum" sz="quarter" idx="16"/>
          </p:nvPr>
        </p:nvSpPr>
        <p:spPr/>
        <p:txBody>
          <a:bodyPr rtlCol="0"/>
          <a:lstStyle/>
          <a:p>
            <a:pPr rtl="0"/>
            <a:fld id="{294A09A9-5501-47C1-A89A-A340965A2BE2}" type="slidenum">
              <a:rPr lang="en-GB" noProof="0" smtClean="0"/>
              <a:pPr/>
              <a:t>‹#›</a:t>
            </a:fld>
            <a:endParaRPr lang="en-GB" noProof="0" dirty="0"/>
          </a:p>
        </p:txBody>
      </p:sp>
    </p:spTree>
    <p:extLst>
      <p:ext uri="{BB962C8B-B14F-4D97-AF65-F5344CB8AC3E}">
        <p14:creationId xmlns:p14="http://schemas.microsoft.com/office/powerpoint/2010/main" val="3073769527"/>
      </p:ext>
    </p:extLst>
  </p:cSld>
  <p:clrMapOvr>
    <a:masterClrMapping/>
  </p:clrMapOvr>
  <p:extLst>
    <p:ext uri="{DCECCB84-F9BA-43D5-87BE-67443E8EF086}">
      <p15:sldGuideLst xmlns:p15="http://schemas.microsoft.com/office/powerpoint/2012/main">
        <p15:guide id="1" pos="600">
          <p15:clr>
            <a:srgbClr val="FBAE40"/>
          </p15:clr>
        </p15:guide>
        <p15:guide id="6" pos="3480" userDrawn="1">
          <p15:clr>
            <a:srgbClr val="FBAE40"/>
          </p15:clr>
        </p15:guide>
        <p15:guide id="7" orient="horz" pos="1440" userDrawn="1">
          <p15:clr>
            <a:srgbClr val="FBAE40"/>
          </p15:clr>
        </p15:guide>
        <p15:guide id="9" orient="horz" pos="1224" userDrawn="1">
          <p15:clr>
            <a:srgbClr val="FBAE40"/>
          </p15:clr>
        </p15:guide>
        <p15:guide id="10" orient="horz" pos="55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
    <p:bg>
      <p:bgPr>
        <a:solidFill>
          <a:schemeClr val="tx1"/>
        </a:solidFill>
        <a:effectLst/>
      </p:bgPr>
    </p:bg>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50E2385F-F6FA-D345-AF77-A9EE8E49310D}"/>
              </a:ext>
            </a:extLst>
          </p:cNvPr>
          <p:cNvSpPr>
            <a:spLocks noGrp="1"/>
          </p:cNvSpPr>
          <p:nvPr>
            <p:ph type="pic" sz="quarter" idx="13"/>
          </p:nvPr>
        </p:nvSpPr>
        <p:spPr>
          <a:xfrm>
            <a:off x="0" y="0"/>
            <a:ext cx="12191998" cy="6858000"/>
          </a:xfrm>
          <a:solidFill>
            <a:schemeClr val="accent2"/>
          </a:solidFill>
        </p:spPr>
        <p:txBody>
          <a:bodyPr rtlCol="0"/>
          <a:lstStyle/>
          <a:p>
            <a:pPr rtl="0"/>
            <a:r>
              <a:rPr lang="en-US" noProof="0"/>
              <a:t>Click icon to add picture</a:t>
            </a:r>
            <a:endParaRPr lang="en-GB" noProof="0" dirty="0"/>
          </a:p>
        </p:txBody>
      </p:sp>
      <p:sp>
        <p:nvSpPr>
          <p:cNvPr id="18" name="Title 1">
            <a:extLst>
              <a:ext uri="{FF2B5EF4-FFF2-40B4-BE49-F238E27FC236}">
                <a16:creationId xmlns:a16="http://schemas.microsoft.com/office/drawing/2014/main" id="{8D492973-78E3-D34E-835E-CF2D4517016D}"/>
              </a:ext>
            </a:extLst>
          </p:cNvPr>
          <p:cNvSpPr>
            <a:spLocks noGrp="1"/>
          </p:cNvSpPr>
          <p:nvPr>
            <p:ph type="title"/>
          </p:nvPr>
        </p:nvSpPr>
        <p:spPr>
          <a:xfrm>
            <a:off x="7193943" y="3045437"/>
            <a:ext cx="4941477" cy="610863"/>
          </a:xfrm>
          <a:prstGeom prst="rect">
            <a:avLst/>
          </a:prstGeom>
        </p:spPr>
        <p:txBody>
          <a:bodyPr lIns="0" tIns="0" rIns="0" bIns="0" rtlCol="0" anchor="b" anchorCtr="0">
            <a:normAutofit/>
          </a:bodyPr>
          <a:lstStyle>
            <a:lvl1pPr>
              <a:defRPr sz="4100" b="1" i="0" baseline="0">
                <a:solidFill>
                  <a:schemeClr val="tx1"/>
                </a:solidFill>
                <a:latin typeface="+mj-lt"/>
              </a:defRPr>
            </a:lvl1pPr>
          </a:lstStyle>
          <a:p>
            <a:pPr rtl="0"/>
            <a:r>
              <a:rPr lang="en-US" noProof="0"/>
              <a:t>Click to edit Master title style</a:t>
            </a:r>
            <a:endParaRPr lang="en-GB" noProof="0" dirty="0"/>
          </a:p>
        </p:txBody>
      </p:sp>
      <p:cxnSp>
        <p:nvCxnSpPr>
          <p:cNvPr id="20" name="Straight Connector 19">
            <a:extLst>
              <a:ext uri="{FF2B5EF4-FFF2-40B4-BE49-F238E27FC236}">
                <a16:creationId xmlns:a16="http://schemas.microsoft.com/office/drawing/2014/main" id="{4BE3A3D6-A0AD-C84D-8B2A-743F5F95432E}"/>
              </a:ext>
            </a:extLst>
          </p:cNvPr>
          <p:cNvCxnSpPr>
            <a:cxnSpLocks/>
          </p:cNvCxnSpPr>
          <p:nvPr userDrawn="1"/>
        </p:nvCxnSpPr>
        <p:spPr>
          <a:xfrm>
            <a:off x="7154721"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grpSp>
        <p:nvGrpSpPr>
          <p:cNvPr id="22" name="Group 21">
            <a:extLst>
              <a:ext uri="{FF2B5EF4-FFF2-40B4-BE49-F238E27FC236}">
                <a16:creationId xmlns:a16="http://schemas.microsoft.com/office/drawing/2014/main" id="{F4CB38BE-0FF2-694C-AA3C-D73DBF7C332C}"/>
              </a:ext>
            </a:extLst>
          </p:cNvPr>
          <p:cNvGrpSpPr>
            <a:grpSpLocks/>
          </p:cNvGrpSpPr>
          <p:nvPr userDrawn="1"/>
        </p:nvGrpSpPr>
        <p:grpSpPr bwMode="auto">
          <a:xfrm rot="10800000">
            <a:off x="9509760" y="-3"/>
            <a:ext cx="2682238" cy="2682238"/>
            <a:chOff x="0" y="12289"/>
            <a:chExt cx="3550" cy="3551"/>
          </a:xfrm>
          <a:solidFill>
            <a:schemeClr val="tx1"/>
          </a:solidFill>
        </p:grpSpPr>
        <p:sp>
          <p:nvSpPr>
            <p:cNvPr id="23" name="Freeform 22">
              <a:extLst>
                <a:ext uri="{FF2B5EF4-FFF2-40B4-BE49-F238E27FC236}">
                  <a16:creationId xmlns:a16="http://schemas.microsoft.com/office/drawing/2014/main" id="{F0257420-2EA0-6348-8B9E-1414F529726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4" name="Freeform 23">
              <a:extLst>
                <a:ext uri="{FF2B5EF4-FFF2-40B4-BE49-F238E27FC236}">
                  <a16:creationId xmlns:a16="http://schemas.microsoft.com/office/drawing/2014/main" id="{7FE65C23-C0EF-BB41-884A-01C2A735615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5" name="Freeform 24">
              <a:extLst>
                <a:ext uri="{FF2B5EF4-FFF2-40B4-BE49-F238E27FC236}">
                  <a16:creationId xmlns:a16="http://schemas.microsoft.com/office/drawing/2014/main" id="{F73F5EB6-53C7-D44C-9003-FB5A81F9890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Tree>
    <p:extLst>
      <p:ext uri="{BB962C8B-B14F-4D97-AF65-F5344CB8AC3E}">
        <p14:creationId xmlns:p14="http://schemas.microsoft.com/office/powerpoint/2010/main" val="2357889184"/>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tx1"/>
        </a:solidFill>
        <a:effectLst/>
      </p:bgPr>
    </p:bg>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75992517-0394-6B43-B15D-2A86A34512F3}"/>
              </a:ext>
            </a:extLst>
          </p:cNvPr>
          <p:cNvSpPr>
            <a:spLocks noGrp="1"/>
          </p:cNvSpPr>
          <p:nvPr>
            <p:ph type="chart" sz="quarter" idx="10"/>
          </p:nvPr>
        </p:nvSpPr>
        <p:spPr>
          <a:xfrm>
            <a:off x="952500" y="1939108"/>
            <a:ext cx="10352810" cy="4110702"/>
          </a:xfrm>
        </p:spPr>
        <p:txBody>
          <a:bodyPr rtlCol="0"/>
          <a:lstStyle>
            <a:lvl1pPr>
              <a:defRPr>
                <a:solidFill>
                  <a:schemeClr val="tx1"/>
                </a:solidFill>
              </a:defRPr>
            </a:lvl1pPr>
          </a:lstStyle>
          <a:p>
            <a:pPr rtl="0"/>
            <a:r>
              <a:rPr lang="en-US" noProof="0"/>
              <a:t>Click icon to add chart</a:t>
            </a:r>
            <a:endParaRPr lang="en-GB" noProof="0"/>
          </a:p>
        </p:txBody>
      </p:sp>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en-US" noProof="0"/>
              <a:t>Click to edit Master title style</a:t>
            </a:r>
            <a:endParaRPr lang="en-GB" noProof="0"/>
          </a:p>
        </p:txBody>
      </p:sp>
      <p:sp>
        <p:nvSpPr>
          <p:cNvPr id="2" name="Date Placeholder 1">
            <a:extLst>
              <a:ext uri="{FF2B5EF4-FFF2-40B4-BE49-F238E27FC236}">
                <a16:creationId xmlns:a16="http://schemas.microsoft.com/office/drawing/2014/main" id="{371012B1-809A-45CE-9FED-46D08DC8C42B}"/>
              </a:ext>
            </a:extLst>
          </p:cNvPr>
          <p:cNvSpPr>
            <a:spLocks noGrp="1"/>
          </p:cNvSpPr>
          <p:nvPr>
            <p:ph type="dt" sz="half" idx="11"/>
          </p:nvPr>
        </p:nvSpPr>
        <p:spPr/>
        <p:txBody>
          <a:bodyPr rtlCol="0"/>
          <a:lstStyle/>
          <a:p>
            <a:pPr rtl="0"/>
            <a:fld id="{029ECAD1-3047-43DC-81B7-231597E81F19}" type="datetime3">
              <a:rPr lang="en-GB" noProof="0" smtClean="0">
                <a:latin typeface="+mn-lt"/>
              </a:rPr>
              <a:t>5 August, 2025</a:t>
            </a:fld>
            <a:endParaRPr lang="en-GB" noProof="0">
              <a:latin typeface="+mn-lt"/>
            </a:endParaRPr>
          </a:p>
        </p:txBody>
      </p:sp>
      <p:sp>
        <p:nvSpPr>
          <p:cNvPr id="3" name="Footer Placeholder 2">
            <a:extLst>
              <a:ext uri="{FF2B5EF4-FFF2-40B4-BE49-F238E27FC236}">
                <a16:creationId xmlns:a16="http://schemas.microsoft.com/office/drawing/2014/main" id="{3FB6FA27-6601-4107-A3C9-808CB4430246}"/>
              </a:ext>
            </a:extLst>
          </p:cNvPr>
          <p:cNvSpPr>
            <a:spLocks noGrp="1"/>
          </p:cNvSpPr>
          <p:nvPr>
            <p:ph type="ftr" sz="quarter" idx="12"/>
          </p:nvPr>
        </p:nvSpPr>
        <p:spPr/>
        <p:txBody>
          <a:bodyPr rtlCol="0"/>
          <a:lstStyle/>
          <a:p>
            <a:pPr rtl="0"/>
            <a:r>
              <a:rPr lang="en-GB" noProof="0"/>
              <a:t>Annual Review</a:t>
            </a:r>
            <a:endParaRPr lang="en-GB" b="0" noProof="0"/>
          </a:p>
        </p:txBody>
      </p:sp>
      <p:sp>
        <p:nvSpPr>
          <p:cNvPr id="4" name="Slide Number Placeholder 3">
            <a:extLst>
              <a:ext uri="{FF2B5EF4-FFF2-40B4-BE49-F238E27FC236}">
                <a16:creationId xmlns:a16="http://schemas.microsoft.com/office/drawing/2014/main" id="{0919432A-F8B5-4A96-AEE6-2E159658D5DD}"/>
              </a:ext>
            </a:extLst>
          </p:cNvPr>
          <p:cNvSpPr>
            <a:spLocks noGrp="1"/>
          </p:cNvSpPr>
          <p:nvPr>
            <p:ph type="sldNum" sz="quarter" idx="13"/>
          </p:nvPr>
        </p:nvSpPr>
        <p:spPr/>
        <p:txBody>
          <a:bodyPr rtlCol="0"/>
          <a:lstStyle/>
          <a:p>
            <a:pPr rtl="0"/>
            <a:fld id="{294A09A9-5501-47C1-A89A-A340965A2BE2}" type="slidenum">
              <a:rPr lang="en-GB" noProof="0" smtClean="0"/>
              <a:pPr/>
              <a:t>‹#›</a:t>
            </a:fld>
            <a:endParaRPr lang="en-GB" noProof="0">
              <a:latin typeface="+mn-lt"/>
            </a:endParaRPr>
          </a:p>
        </p:txBody>
      </p:sp>
    </p:spTree>
    <p:extLst>
      <p:ext uri="{BB962C8B-B14F-4D97-AF65-F5344CB8AC3E}">
        <p14:creationId xmlns:p14="http://schemas.microsoft.com/office/powerpoint/2010/main" val="2065862895"/>
      </p:ext>
    </p:extLst>
  </p:cSld>
  <p:clrMapOvr>
    <a:masterClrMapping/>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1392" userDrawn="1">
          <p15:clr>
            <a:srgbClr val="FBAE40"/>
          </p15:clr>
        </p15:guide>
        <p15:guide id="10" orient="horz" pos="55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en-US" noProof="0"/>
              <a:t>Click to edit Master title style</a:t>
            </a:r>
            <a:endParaRPr lang="en-GB" noProof="0"/>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952500" y="2209800"/>
            <a:ext cx="10287000" cy="2593109"/>
          </a:xfrm>
        </p:spPr>
        <p:txBody>
          <a:bodyPr rtlCol="0"/>
          <a:lstStyle/>
          <a:p>
            <a:pPr rtl="0"/>
            <a:r>
              <a:rPr lang="en-US" noProof="0"/>
              <a:t>Click icon to add table</a:t>
            </a:r>
            <a:endParaRPr lang="en-GB" noProof="0"/>
          </a:p>
        </p:txBody>
      </p:sp>
      <p:sp>
        <p:nvSpPr>
          <p:cNvPr id="2" name="Date Placeholder 1">
            <a:extLst>
              <a:ext uri="{FF2B5EF4-FFF2-40B4-BE49-F238E27FC236}">
                <a16:creationId xmlns:a16="http://schemas.microsoft.com/office/drawing/2014/main" id="{9B2411D2-78FE-46C1-9EA9-C6A882903B53}"/>
              </a:ext>
            </a:extLst>
          </p:cNvPr>
          <p:cNvSpPr>
            <a:spLocks noGrp="1"/>
          </p:cNvSpPr>
          <p:nvPr>
            <p:ph type="dt" sz="half" idx="11"/>
          </p:nvPr>
        </p:nvSpPr>
        <p:spPr/>
        <p:txBody>
          <a:bodyPr rtlCol="0"/>
          <a:lstStyle/>
          <a:p>
            <a:pPr rtl="0"/>
            <a:fld id="{1E6A16EE-7FBD-4E62-A186-69A1E1C8758D}" type="datetime3">
              <a:rPr lang="en-GB" noProof="0" smtClean="0">
                <a:latin typeface="+mn-lt"/>
              </a:rPr>
              <a:t>5 August, 2025</a:t>
            </a:fld>
            <a:endParaRPr lang="en-GB" noProof="0">
              <a:latin typeface="+mn-lt"/>
            </a:endParaRPr>
          </a:p>
        </p:txBody>
      </p:sp>
      <p:sp>
        <p:nvSpPr>
          <p:cNvPr id="3" name="Footer Placeholder 2">
            <a:extLst>
              <a:ext uri="{FF2B5EF4-FFF2-40B4-BE49-F238E27FC236}">
                <a16:creationId xmlns:a16="http://schemas.microsoft.com/office/drawing/2014/main" id="{C04DAF8F-82DB-4DBE-9041-71217A4516CB}"/>
              </a:ext>
            </a:extLst>
          </p:cNvPr>
          <p:cNvSpPr>
            <a:spLocks noGrp="1"/>
          </p:cNvSpPr>
          <p:nvPr>
            <p:ph type="ftr" sz="quarter" idx="12"/>
          </p:nvPr>
        </p:nvSpPr>
        <p:spPr/>
        <p:txBody>
          <a:bodyPr rtlCol="0"/>
          <a:lstStyle/>
          <a:p>
            <a:pPr rtl="0"/>
            <a:r>
              <a:rPr lang="en-GB" noProof="0"/>
              <a:t>Annual Review</a:t>
            </a:r>
            <a:endParaRPr lang="en-GB" b="0" noProof="0"/>
          </a:p>
        </p:txBody>
      </p:sp>
      <p:sp>
        <p:nvSpPr>
          <p:cNvPr id="4" name="Slide Number Placeholder 3">
            <a:extLst>
              <a:ext uri="{FF2B5EF4-FFF2-40B4-BE49-F238E27FC236}">
                <a16:creationId xmlns:a16="http://schemas.microsoft.com/office/drawing/2014/main" id="{782F761B-6706-439D-9C75-43E751AB195C}"/>
              </a:ext>
            </a:extLst>
          </p:cNvPr>
          <p:cNvSpPr>
            <a:spLocks noGrp="1"/>
          </p:cNvSpPr>
          <p:nvPr>
            <p:ph type="sldNum" sz="quarter" idx="13"/>
          </p:nvPr>
        </p:nvSpPr>
        <p:spPr/>
        <p:txBody>
          <a:bodyPr rtlCol="0"/>
          <a:lstStyle/>
          <a:p>
            <a:pPr rtl="0"/>
            <a:fld id="{294A09A9-5501-47C1-A89A-A340965A2BE2}" type="slidenum">
              <a:rPr lang="en-GB" noProof="0" smtClean="0"/>
              <a:pPr/>
              <a:t>‹#›</a:t>
            </a:fld>
            <a:endParaRPr lang="en-GB" noProof="0">
              <a:latin typeface="+mn-lt"/>
            </a:endParaRPr>
          </a:p>
        </p:txBody>
      </p:sp>
    </p:spTree>
    <p:extLst>
      <p:ext uri="{BB962C8B-B14F-4D97-AF65-F5344CB8AC3E}">
        <p14:creationId xmlns:p14="http://schemas.microsoft.com/office/powerpoint/2010/main" val="340131073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2" y="2476500"/>
            <a:ext cx="7132320" cy="3289971"/>
          </a:xfrm>
          <a:prstGeom prst="rect">
            <a:avLst/>
          </a:prstGeom>
          <a:ln>
            <a:noFill/>
          </a:ln>
        </p:spPr>
        <p:txBody>
          <a:bodyPr lIns="0" tIns="0" rIns="0" bIns="0" rtlCol="0" anchor="t" anchorCtr="0">
            <a:normAutofit/>
          </a:bodyPr>
          <a:lstStyle>
            <a:lvl1pPr>
              <a:lnSpc>
                <a:spcPct val="100000"/>
              </a:lnSpc>
              <a:defRPr sz="2800" b="0" i="0">
                <a:solidFill>
                  <a:schemeClr val="bg1"/>
                </a:solidFill>
                <a:latin typeface="+mn-lt"/>
              </a:defRPr>
            </a:lvl1pPr>
          </a:lstStyle>
          <a:p>
            <a:pPr rtl="0"/>
            <a:r>
              <a:rPr lang="en-US" noProof="0"/>
              <a:t>Click to edit Master title style</a:t>
            </a:r>
            <a:endParaRPr lang="en-GB" noProof="0" dirty="0"/>
          </a:p>
        </p:txBody>
      </p:sp>
      <p:sp>
        <p:nvSpPr>
          <p:cNvPr id="10" name="TextBox 9">
            <a:extLst>
              <a:ext uri="{FF2B5EF4-FFF2-40B4-BE49-F238E27FC236}">
                <a16:creationId xmlns:a16="http://schemas.microsoft.com/office/drawing/2014/main" id="{E902327D-DBD4-7A4E-ABF2-A946A559A8AD}"/>
              </a:ext>
            </a:extLst>
          </p:cNvPr>
          <p:cNvSpPr txBox="1"/>
          <p:nvPr userDrawn="1"/>
        </p:nvSpPr>
        <p:spPr>
          <a:xfrm>
            <a:off x="699948" y="548291"/>
            <a:ext cx="1589372" cy="3170099"/>
          </a:xfrm>
          <a:prstGeom prst="rect">
            <a:avLst/>
          </a:prstGeom>
          <a:noFill/>
        </p:spPr>
        <p:txBody>
          <a:bodyPr wrap="square" rtlCol="0">
            <a:spAutoFit/>
          </a:bodyPr>
          <a:lstStyle/>
          <a:p>
            <a:pPr rtl="0"/>
            <a:r>
              <a:rPr lang="en-GB" sz="20000" b="1" noProof="0" dirty="0">
                <a:solidFill>
                  <a:schemeClr val="bg1"/>
                </a:solidFill>
              </a:rPr>
              <a:t>“</a:t>
            </a:r>
          </a:p>
        </p:txBody>
      </p:sp>
      <p:grpSp>
        <p:nvGrpSpPr>
          <p:cNvPr id="18" name="Group 17">
            <a:extLst>
              <a:ext uri="{FF2B5EF4-FFF2-40B4-BE49-F238E27FC236}">
                <a16:creationId xmlns:a16="http://schemas.microsoft.com/office/drawing/2014/main" id="{6ACB4ADD-D9F4-984E-B29D-A2CF6D19E810}"/>
              </a:ext>
            </a:extLst>
          </p:cNvPr>
          <p:cNvGrpSpPr/>
          <p:nvPr userDrawn="1"/>
        </p:nvGrpSpPr>
        <p:grpSpPr>
          <a:xfrm>
            <a:off x="6362700" y="0"/>
            <a:ext cx="5829298" cy="3235602"/>
            <a:chOff x="5612972" y="1"/>
            <a:chExt cx="6615961" cy="3672246"/>
          </a:xfrm>
        </p:grpSpPr>
        <p:sp>
          <p:nvSpPr>
            <p:cNvPr id="19" name="AutoShape 24">
              <a:extLst>
                <a:ext uri="{FF2B5EF4-FFF2-40B4-BE49-F238E27FC236}">
                  <a16:creationId xmlns:a16="http://schemas.microsoft.com/office/drawing/2014/main" id="{5017C477-A988-7041-8A67-3D8294D6AD7C}"/>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0" name="Freeform 19">
              <a:extLst>
                <a:ext uri="{FF2B5EF4-FFF2-40B4-BE49-F238E27FC236}">
                  <a16:creationId xmlns:a16="http://schemas.microsoft.com/office/drawing/2014/main" id="{206D7F37-5DD1-A24E-9CCA-84B2A168554D}"/>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1" name="Freeform 20">
              <a:extLst>
                <a:ext uri="{FF2B5EF4-FFF2-40B4-BE49-F238E27FC236}">
                  <a16:creationId xmlns:a16="http://schemas.microsoft.com/office/drawing/2014/main" id="{A6E321C8-096C-1B41-B14F-4CA7AE04BB1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2" name="Freeform 21">
              <a:extLst>
                <a:ext uri="{FF2B5EF4-FFF2-40B4-BE49-F238E27FC236}">
                  <a16:creationId xmlns:a16="http://schemas.microsoft.com/office/drawing/2014/main" id="{32B3FDD4-EB13-F44F-99D0-BFAB06F00B3A}"/>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en-GB" noProof="0" dirty="0"/>
            </a:p>
          </p:txBody>
        </p:sp>
        <p:sp>
          <p:nvSpPr>
            <p:cNvPr id="23" name="Freeform 22">
              <a:extLst>
                <a:ext uri="{FF2B5EF4-FFF2-40B4-BE49-F238E27FC236}">
                  <a16:creationId xmlns:a16="http://schemas.microsoft.com/office/drawing/2014/main" id="{A20BCBD2-A735-0C43-8C55-B384372AC62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grpSp>
        <p:nvGrpSpPr>
          <p:cNvPr id="24" name="Group 23">
            <a:extLst>
              <a:ext uri="{FF2B5EF4-FFF2-40B4-BE49-F238E27FC236}">
                <a16:creationId xmlns:a16="http://schemas.microsoft.com/office/drawing/2014/main" id="{669A90A7-BF26-684E-8C8B-638053DA1234}"/>
              </a:ext>
            </a:extLst>
          </p:cNvPr>
          <p:cNvGrpSpPr>
            <a:grpSpLocks/>
          </p:cNvGrpSpPr>
          <p:nvPr userDrawn="1"/>
        </p:nvGrpSpPr>
        <p:grpSpPr bwMode="auto">
          <a:xfrm rot="16200000" flipV="1">
            <a:off x="0" y="3900132"/>
            <a:ext cx="2959226" cy="2959226"/>
            <a:chOff x="0" y="12289"/>
            <a:chExt cx="3550" cy="3551"/>
          </a:xfrm>
        </p:grpSpPr>
        <p:sp>
          <p:nvSpPr>
            <p:cNvPr id="25" name="Freeform 24">
              <a:extLst>
                <a:ext uri="{FF2B5EF4-FFF2-40B4-BE49-F238E27FC236}">
                  <a16:creationId xmlns:a16="http://schemas.microsoft.com/office/drawing/2014/main" id="{861D8E86-886A-8744-BC4C-FE82B02438F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6" name="Freeform 25">
              <a:extLst>
                <a:ext uri="{FF2B5EF4-FFF2-40B4-BE49-F238E27FC236}">
                  <a16:creationId xmlns:a16="http://schemas.microsoft.com/office/drawing/2014/main" id="{2D967470-E96E-8843-AAD2-E0C8B807793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7" name="Freeform 26">
              <a:extLst>
                <a:ext uri="{FF2B5EF4-FFF2-40B4-BE49-F238E27FC236}">
                  <a16:creationId xmlns:a16="http://schemas.microsoft.com/office/drawing/2014/main" id="{C8A27D09-765D-3949-BCCA-238C3514D4C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Tree>
    <p:extLst>
      <p:ext uri="{BB962C8B-B14F-4D97-AF65-F5344CB8AC3E}">
        <p14:creationId xmlns:p14="http://schemas.microsoft.com/office/powerpoint/2010/main" val="14478292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560">
          <p15:clr>
            <a:srgbClr val="FBAE40"/>
          </p15:clr>
        </p15:guide>
        <p15:guide id="8" orient="horz" pos="1752" userDrawn="1">
          <p15:clr>
            <a:srgbClr val="FBAE40"/>
          </p15:clr>
        </p15:guide>
        <p15:guide id="9" orient="horz" pos="124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tx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A7D9F21A-75CF-6045-8FA1-C4F4E21B699C}"/>
              </a:ext>
            </a:extLst>
          </p:cNvPr>
          <p:cNvGrpSpPr>
            <a:grpSpLocks/>
          </p:cNvGrpSpPr>
          <p:nvPr userDrawn="1"/>
        </p:nvGrpSpPr>
        <p:grpSpPr bwMode="auto">
          <a:xfrm rot="16200000" flipV="1">
            <a:off x="0" y="3900132"/>
            <a:ext cx="2959226" cy="2959226"/>
            <a:chOff x="0" y="12289"/>
            <a:chExt cx="3550" cy="3551"/>
          </a:xfrm>
        </p:grpSpPr>
        <p:sp>
          <p:nvSpPr>
            <p:cNvPr id="26" name="Freeform 25">
              <a:extLst>
                <a:ext uri="{FF2B5EF4-FFF2-40B4-BE49-F238E27FC236}">
                  <a16:creationId xmlns:a16="http://schemas.microsoft.com/office/drawing/2014/main" id="{AEA7E377-BB07-FA43-B532-10A92EE030B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7" name="Freeform 26">
              <a:extLst>
                <a:ext uri="{FF2B5EF4-FFF2-40B4-BE49-F238E27FC236}">
                  <a16:creationId xmlns:a16="http://schemas.microsoft.com/office/drawing/2014/main" id="{F18DE645-B3D5-2F4E-AAD6-002FEF13A31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36" name="Freeform 35">
              <a:extLst>
                <a:ext uri="{FF2B5EF4-FFF2-40B4-BE49-F238E27FC236}">
                  <a16:creationId xmlns:a16="http://schemas.microsoft.com/office/drawing/2014/main" id="{B90F6499-BA50-2340-A026-32C79B6BFAF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38" name="Picture Placeholder 25">
            <a:extLst>
              <a:ext uri="{FF2B5EF4-FFF2-40B4-BE49-F238E27FC236}">
                <a16:creationId xmlns:a16="http://schemas.microsoft.com/office/drawing/2014/main" id="{2274C164-503B-E746-A155-849A9BC2406E}"/>
              </a:ext>
            </a:extLst>
          </p:cNvPr>
          <p:cNvSpPr>
            <a:spLocks noGrp="1"/>
          </p:cNvSpPr>
          <p:nvPr>
            <p:ph type="pic" sz="quarter" idx="18"/>
          </p:nvPr>
        </p:nvSpPr>
        <p:spPr>
          <a:xfrm>
            <a:off x="954268" y="2572883"/>
            <a:ext cx="2118245" cy="2037217"/>
          </a:xfrm>
          <a:prstGeom prst="rect">
            <a:avLst/>
          </a:prstGeom>
        </p:spPr>
        <p:txBody>
          <a:bodyPr rtlCol="0"/>
          <a:lstStyle/>
          <a:p>
            <a:pPr rtl="0"/>
            <a:r>
              <a:rPr lang="en-US" noProof="0"/>
              <a:t>Click icon to add picture</a:t>
            </a:r>
            <a:endParaRPr lang="en-GB" noProof="0" dirty="0"/>
          </a:p>
        </p:txBody>
      </p:sp>
      <p:sp>
        <p:nvSpPr>
          <p:cNvPr id="61" name="Title 1">
            <a:extLst>
              <a:ext uri="{FF2B5EF4-FFF2-40B4-BE49-F238E27FC236}">
                <a16:creationId xmlns:a16="http://schemas.microsoft.com/office/drawing/2014/main" id="{E2F20AFE-B282-5146-B0D6-F2FC1B6D303E}"/>
              </a:ext>
            </a:extLst>
          </p:cNvPr>
          <p:cNvSpPr>
            <a:spLocks noGrp="1"/>
          </p:cNvSpPr>
          <p:nvPr>
            <p:ph type="title"/>
          </p:nvPr>
        </p:nvSpPr>
        <p:spPr>
          <a:xfrm>
            <a:off x="964022" y="879063"/>
            <a:ext cx="75322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en-US" noProof="0"/>
              <a:t>Click to edit Master title style</a:t>
            </a:r>
            <a:endParaRPr lang="en-GB" noProof="0" dirty="0"/>
          </a:p>
        </p:txBody>
      </p:sp>
      <p:cxnSp>
        <p:nvCxnSpPr>
          <p:cNvPr id="62" name="Straight Connector 61">
            <a:extLst>
              <a:ext uri="{FF2B5EF4-FFF2-40B4-BE49-F238E27FC236}">
                <a16:creationId xmlns:a16="http://schemas.microsoft.com/office/drawing/2014/main" id="{F777D2F0-DE3F-8343-B97A-E7FA440532FD}"/>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Picture Placeholder 25">
            <a:extLst>
              <a:ext uri="{FF2B5EF4-FFF2-40B4-BE49-F238E27FC236}">
                <a16:creationId xmlns:a16="http://schemas.microsoft.com/office/drawing/2014/main" id="{AF1B5ED8-33F6-FB44-AA92-F0D227BB310C}"/>
              </a:ext>
            </a:extLst>
          </p:cNvPr>
          <p:cNvSpPr>
            <a:spLocks noGrp="1"/>
          </p:cNvSpPr>
          <p:nvPr>
            <p:ph type="pic" sz="quarter" idx="24"/>
          </p:nvPr>
        </p:nvSpPr>
        <p:spPr>
          <a:xfrm>
            <a:off x="3658280" y="2572883"/>
            <a:ext cx="2118245" cy="2037217"/>
          </a:xfrm>
          <a:prstGeom prst="rect">
            <a:avLst/>
          </a:prstGeom>
        </p:spPr>
        <p:txBody>
          <a:bodyPr rtlCol="0"/>
          <a:lstStyle/>
          <a:p>
            <a:pPr rtl="0"/>
            <a:r>
              <a:rPr lang="en-US" noProof="0"/>
              <a:t>Click icon to add picture</a:t>
            </a:r>
            <a:endParaRPr lang="en-GB" noProof="0" dirty="0"/>
          </a:p>
        </p:txBody>
      </p:sp>
      <p:sp>
        <p:nvSpPr>
          <p:cNvPr id="72" name="Text Placeholder 29">
            <a:extLst>
              <a:ext uri="{FF2B5EF4-FFF2-40B4-BE49-F238E27FC236}">
                <a16:creationId xmlns:a16="http://schemas.microsoft.com/office/drawing/2014/main" id="{0D824BDD-2D23-C943-8FE9-60B7B23B5ECD}"/>
              </a:ext>
            </a:extLst>
          </p:cNvPr>
          <p:cNvSpPr>
            <a:spLocks noGrp="1"/>
          </p:cNvSpPr>
          <p:nvPr>
            <p:ph type="body" sz="quarter" idx="12"/>
          </p:nvPr>
        </p:nvSpPr>
        <p:spPr>
          <a:xfrm>
            <a:off x="952500" y="5393169"/>
            <a:ext cx="2133600"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3" name="Text Placeholder 29">
            <a:extLst>
              <a:ext uri="{FF2B5EF4-FFF2-40B4-BE49-F238E27FC236}">
                <a16:creationId xmlns:a16="http://schemas.microsoft.com/office/drawing/2014/main" id="{2F3D441E-DFB1-084B-8192-C6CBECCA40B9}"/>
              </a:ext>
            </a:extLst>
          </p:cNvPr>
          <p:cNvSpPr>
            <a:spLocks noGrp="1"/>
          </p:cNvSpPr>
          <p:nvPr>
            <p:ph type="body" sz="quarter" idx="11"/>
          </p:nvPr>
        </p:nvSpPr>
        <p:spPr>
          <a:xfrm>
            <a:off x="952500" y="4986745"/>
            <a:ext cx="2133600"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4" name="Text Placeholder 29">
            <a:extLst>
              <a:ext uri="{FF2B5EF4-FFF2-40B4-BE49-F238E27FC236}">
                <a16:creationId xmlns:a16="http://schemas.microsoft.com/office/drawing/2014/main" id="{25797825-E7AE-2C41-A965-E6F0D70D9747}"/>
              </a:ext>
            </a:extLst>
          </p:cNvPr>
          <p:cNvSpPr>
            <a:spLocks noGrp="1"/>
          </p:cNvSpPr>
          <p:nvPr>
            <p:ph type="body" sz="quarter" idx="13"/>
          </p:nvPr>
        </p:nvSpPr>
        <p:spPr>
          <a:xfrm>
            <a:off x="3663042" y="5393169"/>
            <a:ext cx="2128157"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5" name="Text Placeholder 29">
            <a:extLst>
              <a:ext uri="{FF2B5EF4-FFF2-40B4-BE49-F238E27FC236}">
                <a16:creationId xmlns:a16="http://schemas.microsoft.com/office/drawing/2014/main" id="{63C1927C-E23B-204E-9F3A-2A67D2BF702C}"/>
              </a:ext>
            </a:extLst>
          </p:cNvPr>
          <p:cNvSpPr>
            <a:spLocks noGrp="1"/>
          </p:cNvSpPr>
          <p:nvPr>
            <p:ph type="body" sz="quarter" idx="15"/>
          </p:nvPr>
        </p:nvSpPr>
        <p:spPr>
          <a:xfrm>
            <a:off x="3663042" y="4986745"/>
            <a:ext cx="2128157"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6" name="Text Placeholder 29">
            <a:extLst>
              <a:ext uri="{FF2B5EF4-FFF2-40B4-BE49-F238E27FC236}">
                <a16:creationId xmlns:a16="http://schemas.microsoft.com/office/drawing/2014/main" id="{EC81F0F5-C204-7248-A336-A655814A8A34}"/>
              </a:ext>
            </a:extLst>
          </p:cNvPr>
          <p:cNvSpPr>
            <a:spLocks noGrp="1"/>
          </p:cNvSpPr>
          <p:nvPr>
            <p:ph type="body" sz="quarter" idx="16"/>
          </p:nvPr>
        </p:nvSpPr>
        <p:spPr>
          <a:xfrm>
            <a:off x="6367054" y="5393169"/>
            <a:ext cx="2129245"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7" name="Text Placeholder 29">
            <a:extLst>
              <a:ext uri="{FF2B5EF4-FFF2-40B4-BE49-F238E27FC236}">
                <a16:creationId xmlns:a16="http://schemas.microsoft.com/office/drawing/2014/main" id="{C9FEF82E-4E9C-8343-9D36-C4A00D7137CC}"/>
              </a:ext>
            </a:extLst>
          </p:cNvPr>
          <p:cNvSpPr>
            <a:spLocks noGrp="1"/>
          </p:cNvSpPr>
          <p:nvPr>
            <p:ph type="body" sz="quarter" idx="31"/>
          </p:nvPr>
        </p:nvSpPr>
        <p:spPr>
          <a:xfrm>
            <a:off x="6367054" y="4986745"/>
            <a:ext cx="2129245"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8" name="Text Placeholder 29">
            <a:extLst>
              <a:ext uri="{FF2B5EF4-FFF2-40B4-BE49-F238E27FC236}">
                <a16:creationId xmlns:a16="http://schemas.microsoft.com/office/drawing/2014/main" id="{F8AF6664-A005-7A42-9AEF-C5AA5603E49D}"/>
              </a:ext>
            </a:extLst>
          </p:cNvPr>
          <p:cNvSpPr>
            <a:spLocks noGrp="1"/>
          </p:cNvSpPr>
          <p:nvPr>
            <p:ph type="body" sz="quarter" idx="19"/>
          </p:nvPr>
        </p:nvSpPr>
        <p:spPr>
          <a:xfrm>
            <a:off x="9110254" y="5393169"/>
            <a:ext cx="2129245"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79" name="Text Placeholder 29">
            <a:extLst>
              <a:ext uri="{FF2B5EF4-FFF2-40B4-BE49-F238E27FC236}">
                <a16:creationId xmlns:a16="http://schemas.microsoft.com/office/drawing/2014/main" id="{5F6C1E52-E2B6-5F45-A863-5BB35ABAFCD6}"/>
              </a:ext>
            </a:extLst>
          </p:cNvPr>
          <p:cNvSpPr>
            <a:spLocks noGrp="1"/>
          </p:cNvSpPr>
          <p:nvPr>
            <p:ph type="body" sz="quarter" idx="21"/>
          </p:nvPr>
        </p:nvSpPr>
        <p:spPr>
          <a:xfrm>
            <a:off x="9110254" y="4986745"/>
            <a:ext cx="2129245"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grpSp>
        <p:nvGrpSpPr>
          <p:cNvPr id="23" name="Group 22">
            <a:extLst>
              <a:ext uri="{FF2B5EF4-FFF2-40B4-BE49-F238E27FC236}">
                <a16:creationId xmlns:a16="http://schemas.microsoft.com/office/drawing/2014/main" id="{EFD0B2D5-B3C2-D847-A220-86CB6A37E418}"/>
              </a:ext>
            </a:extLst>
          </p:cNvPr>
          <p:cNvGrpSpPr/>
          <p:nvPr userDrawn="1"/>
        </p:nvGrpSpPr>
        <p:grpSpPr>
          <a:xfrm>
            <a:off x="6362700" y="0"/>
            <a:ext cx="5829298" cy="3235602"/>
            <a:chOff x="5612972" y="1"/>
            <a:chExt cx="6615961" cy="3672246"/>
          </a:xfrm>
        </p:grpSpPr>
        <p:sp>
          <p:nvSpPr>
            <p:cNvPr id="28" name="AutoShape 24">
              <a:extLst>
                <a:ext uri="{FF2B5EF4-FFF2-40B4-BE49-F238E27FC236}">
                  <a16:creationId xmlns:a16="http://schemas.microsoft.com/office/drawing/2014/main"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9" name="Freeform 28">
              <a:extLst>
                <a:ext uri="{FF2B5EF4-FFF2-40B4-BE49-F238E27FC236}">
                  <a16:creationId xmlns:a16="http://schemas.microsoft.com/office/drawing/2014/main"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30" name="Freeform 29">
              <a:extLst>
                <a:ext uri="{FF2B5EF4-FFF2-40B4-BE49-F238E27FC236}">
                  <a16:creationId xmlns:a16="http://schemas.microsoft.com/office/drawing/2014/main" id="{C41CA81E-EF54-D048-8775-CD4AB37A7DF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31" name="Freeform 30">
              <a:extLst>
                <a:ext uri="{FF2B5EF4-FFF2-40B4-BE49-F238E27FC236}">
                  <a16:creationId xmlns:a16="http://schemas.microsoft.com/office/drawing/2014/main"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en-GB" noProof="0" dirty="0"/>
            </a:p>
          </p:txBody>
        </p:sp>
        <p:sp>
          <p:nvSpPr>
            <p:cNvPr id="32" name="Freeform 31">
              <a:extLst>
                <a:ext uri="{FF2B5EF4-FFF2-40B4-BE49-F238E27FC236}">
                  <a16:creationId xmlns:a16="http://schemas.microsoft.com/office/drawing/2014/main"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66" name="Picture Placeholder 25">
            <a:extLst>
              <a:ext uri="{FF2B5EF4-FFF2-40B4-BE49-F238E27FC236}">
                <a16:creationId xmlns:a16="http://schemas.microsoft.com/office/drawing/2014/main" id="{2D21D633-C51E-E94E-BAE3-96F52F76E496}"/>
              </a:ext>
            </a:extLst>
          </p:cNvPr>
          <p:cNvSpPr>
            <a:spLocks noGrp="1"/>
          </p:cNvSpPr>
          <p:nvPr>
            <p:ph type="pic" sz="quarter" idx="27"/>
          </p:nvPr>
        </p:nvSpPr>
        <p:spPr>
          <a:xfrm>
            <a:off x="6362292" y="2572883"/>
            <a:ext cx="2118245" cy="2037217"/>
          </a:xfrm>
          <a:prstGeom prst="rect">
            <a:avLst/>
          </a:prstGeom>
        </p:spPr>
        <p:txBody>
          <a:bodyPr rtlCol="0"/>
          <a:lstStyle/>
          <a:p>
            <a:pPr rtl="0"/>
            <a:r>
              <a:rPr lang="en-US" noProof="0"/>
              <a:t>Click icon to add picture</a:t>
            </a:r>
            <a:endParaRPr lang="en-GB" noProof="0" dirty="0"/>
          </a:p>
        </p:txBody>
      </p:sp>
      <p:sp>
        <p:nvSpPr>
          <p:cNvPr id="69" name="Picture Placeholder 25">
            <a:extLst>
              <a:ext uri="{FF2B5EF4-FFF2-40B4-BE49-F238E27FC236}">
                <a16:creationId xmlns:a16="http://schemas.microsoft.com/office/drawing/2014/main" id="{639EFA5A-9C69-DF4D-81B7-FA1F8CCCF934}"/>
              </a:ext>
            </a:extLst>
          </p:cNvPr>
          <p:cNvSpPr>
            <a:spLocks noGrp="1"/>
          </p:cNvSpPr>
          <p:nvPr>
            <p:ph type="pic" sz="quarter" idx="30"/>
          </p:nvPr>
        </p:nvSpPr>
        <p:spPr>
          <a:xfrm>
            <a:off x="9112023" y="2572883"/>
            <a:ext cx="2118245" cy="2037217"/>
          </a:xfrm>
          <a:prstGeom prst="rect">
            <a:avLst/>
          </a:prstGeom>
        </p:spPr>
        <p:txBody>
          <a:bodyPr rtlCol="0"/>
          <a:lstStyle/>
          <a:p>
            <a:pPr rtl="0"/>
            <a:r>
              <a:rPr lang="en-US" noProof="0"/>
              <a:t>Click icon to add picture</a:t>
            </a:r>
            <a:endParaRPr lang="en-GB" noProof="0" dirty="0"/>
          </a:p>
        </p:txBody>
      </p:sp>
      <p:sp>
        <p:nvSpPr>
          <p:cNvPr id="2" name="Date Placeholder 1">
            <a:extLst>
              <a:ext uri="{FF2B5EF4-FFF2-40B4-BE49-F238E27FC236}">
                <a16:creationId xmlns:a16="http://schemas.microsoft.com/office/drawing/2014/main" id="{8ED89364-B1CB-4E72-A6BB-95A34B50661C}"/>
              </a:ext>
            </a:extLst>
          </p:cNvPr>
          <p:cNvSpPr>
            <a:spLocks noGrp="1"/>
          </p:cNvSpPr>
          <p:nvPr>
            <p:ph type="dt" sz="half" idx="32"/>
          </p:nvPr>
        </p:nvSpPr>
        <p:spPr/>
        <p:txBody>
          <a:bodyPr rtlCol="0"/>
          <a:lstStyle/>
          <a:p>
            <a:pPr rtl="0"/>
            <a:fld id="{D21FA074-9295-430E-9633-F682F8C96958}" type="datetime3">
              <a:rPr lang="en-GB" noProof="0" smtClean="0">
                <a:latin typeface="+mn-lt"/>
              </a:rPr>
              <a:t>5 August, 2025</a:t>
            </a:fld>
            <a:endParaRPr lang="en-GB" noProof="0" dirty="0">
              <a:latin typeface="+mn-lt"/>
            </a:endParaRPr>
          </a:p>
        </p:txBody>
      </p:sp>
      <p:sp>
        <p:nvSpPr>
          <p:cNvPr id="3" name="Footer Placeholder 2">
            <a:extLst>
              <a:ext uri="{FF2B5EF4-FFF2-40B4-BE49-F238E27FC236}">
                <a16:creationId xmlns:a16="http://schemas.microsoft.com/office/drawing/2014/main" id="{8E09328F-B310-4BF3-883E-BA9A39676AF2}"/>
              </a:ext>
            </a:extLst>
          </p:cNvPr>
          <p:cNvSpPr>
            <a:spLocks noGrp="1"/>
          </p:cNvSpPr>
          <p:nvPr>
            <p:ph type="ftr" sz="quarter" idx="33"/>
          </p:nvPr>
        </p:nvSpPr>
        <p:spPr/>
        <p:txBody>
          <a:bodyPr rtlCol="0"/>
          <a:lstStyle/>
          <a:p>
            <a:pPr rtl="0"/>
            <a:r>
              <a:rPr lang="en-GB" noProof="0" dirty="0"/>
              <a:t>Annual Review</a:t>
            </a:r>
            <a:endParaRPr lang="en-GB" b="0" noProof="0" dirty="0"/>
          </a:p>
        </p:txBody>
      </p:sp>
      <p:sp>
        <p:nvSpPr>
          <p:cNvPr id="4" name="Slide Number Placeholder 3">
            <a:extLst>
              <a:ext uri="{FF2B5EF4-FFF2-40B4-BE49-F238E27FC236}">
                <a16:creationId xmlns:a16="http://schemas.microsoft.com/office/drawing/2014/main" id="{04192EF2-9336-43EF-A365-1F54000F7DE9}"/>
              </a:ext>
            </a:extLst>
          </p:cNvPr>
          <p:cNvSpPr>
            <a:spLocks noGrp="1"/>
          </p:cNvSpPr>
          <p:nvPr>
            <p:ph type="sldNum" sz="quarter" idx="34"/>
          </p:nvPr>
        </p:nvSpPr>
        <p:spPr/>
        <p:txBody>
          <a:bodyPr rtlCol="0"/>
          <a:lstStyle/>
          <a:p>
            <a:pPr rtl="0"/>
            <a:fld id="{294A09A9-5501-47C1-A89A-A340965A2BE2}" type="slidenum">
              <a:rPr lang="en-GB" noProof="0" smtClean="0"/>
              <a:pPr/>
              <a:t>‹#›</a:t>
            </a:fld>
            <a:endParaRPr lang="en-GB" noProof="0" dirty="0"/>
          </a:p>
        </p:txBody>
      </p:sp>
    </p:spTree>
    <p:extLst>
      <p:ext uri="{BB962C8B-B14F-4D97-AF65-F5344CB8AC3E}">
        <p14:creationId xmlns:p14="http://schemas.microsoft.com/office/powerpoint/2010/main" val="9963624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304" userDrawn="1">
          <p15:clr>
            <a:srgbClr val="FBAE40"/>
          </p15:clr>
        </p15:guide>
        <p15:guide id="4" pos="4008" userDrawn="1">
          <p15:clr>
            <a:srgbClr val="FBAE40"/>
          </p15:clr>
        </p15:guide>
        <p15:guide id="5" pos="1944" userDrawn="1">
          <p15:clr>
            <a:srgbClr val="FBAE40"/>
          </p15:clr>
        </p15:guide>
        <p15:guide id="6" pos="3648" userDrawn="1">
          <p15:clr>
            <a:srgbClr val="FBAE40"/>
          </p15:clr>
        </p15:guide>
        <p15:guide id="7" orient="horz" pos="1392" userDrawn="1">
          <p15:clr>
            <a:srgbClr val="FBAE40"/>
          </p15:clr>
        </p15:guide>
        <p15:guide id="8" orient="horz" pos="552" userDrawn="1">
          <p15:clr>
            <a:srgbClr val="FBAE40"/>
          </p15:clr>
        </p15:guide>
        <p15:guide id="9" orient="horz" pos="1224" userDrawn="1">
          <p15:clr>
            <a:srgbClr val="FBAE40"/>
          </p15:clr>
        </p15:guide>
        <p15:guide id="10" pos="5352" userDrawn="1">
          <p15:clr>
            <a:srgbClr val="FBAE40"/>
          </p15:clr>
        </p15:guide>
        <p15:guide id="11" pos="5736" userDrawn="1">
          <p15:clr>
            <a:srgbClr val="FBAE40"/>
          </p15:clr>
        </p15:guide>
        <p15:guide id="12" orient="horz" pos="2904" userDrawn="1">
          <p15:clr>
            <a:srgbClr val="FBAE40"/>
          </p15:clr>
        </p15:guide>
        <p15:guide id="13" orient="horz" pos="160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
    <p:bg>
      <p:bgPr>
        <a:solidFill>
          <a:schemeClr val="tx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040046AF-E5BF-854D-9986-7C3019770FE7}"/>
              </a:ext>
            </a:extLst>
          </p:cNvPr>
          <p:cNvCxnSpPr>
            <a:cxnSpLocks/>
          </p:cNvCxnSpPr>
          <p:nvPr userDrawn="1"/>
        </p:nvCxnSpPr>
        <p:spPr>
          <a:xfrm flipH="1">
            <a:off x="1045959" y="22137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CA14A6-0144-BC49-A8D4-C979D13258C0}"/>
              </a:ext>
            </a:extLst>
          </p:cNvPr>
          <p:cNvCxnSpPr>
            <a:cxnSpLocks/>
          </p:cNvCxnSpPr>
          <p:nvPr userDrawn="1"/>
        </p:nvCxnSpPr>
        <p:spPr>
          <a:xfrm flipH="1">
            <a:off x="6180493" y="2213783"/>
            <a:ext cx="111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A582FC2-A135-5743-B9C0-6AC7225B42E1}"/>
              </a:ext>
            </a:extLst>
          </p:cNvPr>
          <p:cNvCxnSpPr>
            <a:cxnSpLocks/>
          </p:cNvCxnSpPr>
          <p:nvPr userDrawn="1"/>
        </p:nvCxnSpPr>
        <p:spPr>
          <a:xfrm flipH="1">
            <a:off x="8745623" y="3904712"/>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7C43222-5868-0247-838F-58F4F6C8EE75}"/>
              </a:ext>
            </a:extLst>
          </p:cNvPr>
          <p:cNvCxnSpPr>
            <a:cxnSpLocks/>
          </p:cNvCxnSpPr>
          <p:nvPr userDrawn="1"/>
        </p:nvCxnSpPr>
        <p:spPr>
          <a:xfrm flipH="1">
            <a:off x="3611089" y="3895941"/>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46EEE005-F78A-9D4F-B159-964376C387DD}"/>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en-US" noProof="0"/>
              <a:t>Click to edit Master title style</a:t>
            </a:r>
            <a:endParaRPr lang="en-GB" noProof="0"/>
          </a:p>
        </p:txBody>
      </p:sp>
      <p:sp>
        <p:nvSpPr>
          <p:cNvPr id="96" name="Text Placeholder 29">
            <a:extLst>
              <a:ext uri="{FF2B5EF4-FFF2-40B4-BE49-F238E27FC236}">
                <a16:creationId xmlns:a16="http://schemas.microsoft.com/office/drawing/2014/main" id="{FC61536F-8EA7-5A48-AF76-8B0E251BD8CB}"/>
              </a:ext>
            </a:extLst>
          </p:cNvPr>
          <p:cNvSpPr>
            <a:spLocks noGrp="1"/>
          </p:cNvSpPr>
          <p:nvPr>
            <p:ph type="body" sz="quarter" idx="12"/>
          </p:nvPr>
        </p:nvSpPr>
        <p:spPr>
          <a:xfrm>
            <a:off x="1296955" y="2934856"/>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97" name="Text Placeholder 29">
            <a:extLst>
              <a:ext uri="{FF2B5EF4-FFF2-40B4-BE49-F238E27FC236}">
                <a16:creationId xmlns:a16="http://schemas.microsoft.com/office/drawing/2014/main" id="{64FFD994-BD97-ED49-8607-286ECBB1CDA3}"/>
              </a:ext>
            </a:extLst>
          </p:cNvPr>
          <p:cNvSpPr>
            <a:spLocks noGrp="1"/>
          </p:cNvSpPr>
          <p:nvPr>
            <p:ph type="body" sz="quarter" idx="11"/>
          </p:nvPr>
        </p:nvSpPr>
        <p:spPr>
          <a:xfrm>
            <a:off x="1296955" y="2568686"/>
            <a:ext cx="2133600" cy="205837"/>
          </a:xfrm>
          <a:ln>
            <a:noFill/>
          </a:ln>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102" name="Text Placeholder 29">
            <a:extLst>
              <a:ext uri="{FF2B5EF4-FFF2-40B4-BE49-F238E27FC236}">
                <a16:creationId xmlns:a16="http://schemas.microsoft.com/office/drawing/2014/main" id="{D1ADE805-BFBC-ED47-B9CB-6CB2FF02E868}"/>
              </a:ext>
            </a:extLst>
          </p:cNvPr>
          <p:cNvSpPr>
            <a:spLocks noGrp="1"/>
          </p:cNvSpPr>
          <p:nvPr>
            <p:ph type="body" sz="quarter" idx="30"/>
          </p:nvPr>
        </p:nvSpPr>
        <p:spPr>
          <a:xfrm>
            <a:off x="3897799" y="5087328"/>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103" name="Text Placeholder 29">
            <a:extLst>
              <a:ext uri="{FF2B5EF4-FFF2-40B4-BE49-F238E27FC236}">
                <a16:creationId xmlns:a16="http://schemas.microsoft.com/office/drawing/2014/main" id="{334A3589-641F-F547-891B-149579153B75}"/>
              </a:ext>
            </a:extLst>
          </p:cNvPr>
          <p:cNvSpPr>
            <a:spLocks noGrp="1"/>
          </p:cNvSpPr>
          <p:nvPr>
            <p:ph type="body" sz="quarter" idx="31"/>
          </p:nvPr>
        </p:nvSpPr>
        <p:spPr>
          <a:xfrm>
            <a:off x="3897799"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rtl="0">
              <a:spcBef>
                <a:spcPts val="400"/>
              </a:spcBef>
              <a:buNone/>
            </a:pPr>
            <a:r>
              <a:rPr lang="en-US" noProof="0"/>
              <a:t>Click to edit Master text styles</a:t>
            </a:r>
          </a:p>
        </p:txBody>
      </p:sp>
      <p:sp>
        <p:nvSpPr>
          <p:cNvPr id="106" name="Text Placeholder 29">
            <a:extLst>
              <a:ext uri="{FF2B5EF4-FFF2-40B4-BE49-F238E27FC236}">
                <a16:creationId xmlns:a16="http://schemas.microsoft.com/office/drawing/2014/main" id="{A63F8454-D12E-A641-ABD0-8977D3F5EC05}"/>
              </a:ext>
            </a:extLst>
          </p:cNvPr>
          <p:cNvSpPr>
            <a:spLocks noGrp="1"/>
          </p:cNvSpPr>
          <p:nvPr>
            <p:ph type="body" sz="quarter" idx="32"/>
          </p:nvPr>
        </p:nvSpPr>
        <p:spPr>
          <a:xfrm>
            <a:off x="9001711" y="5087328"/>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107" name="Text Placeholder 29">
            <a:extLst>
              <a:ext uri="{FF2B5EF4-FFF2-40B4-BE49-F238E27FC236}">
                <a16:creationId xmlns:a16="http://schemas.microsoft.com/office/drawing/2014/main" id="{F35AA15D-DBAD-9840-8764-A5B6D486A234}"/>
              </a:ext>
            </a:extLst>
          </p:cNvPr>
          <p:cNvSpPr>
            <a:spLocks noGrp="1"/>
          </p:cNvSpPr>
          <p:nvPr>
            <p:ph type="body" sz="quarter" idx="33"/>
          </p:nvPr>
        </p:nvSpPr>
        <p:spPr>
          <a:xfrm>
            <a:off x="9001711"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rtl="0">
              <a:spcBef>
                <a:spcPts val="400"/>
              </a:spcBef>
              <a:buNone/>
            </a:pPr>
            <a:r>
              <a:rPr lang="en-US" noProof="0"/>
              <a:t>Click to edit Master text styles</a:t>
            </a:r>
          </a:p>
        </p:txBody>
      </p:sp>
      <p:sp>
        <p:nvSpPr>
          <p:cNvPr id="108" name="Text Placeholder 29">
            <a:extLst>
              <a:ext uri="{FF2B5EF4-FFF2-40B4-BE49-F238E27FC236}">
                <a16:creationId xmlns:a16="http://schemas.microsoft.com/office/drawing/2014/main" id="{8357CA0F-1A55-B145-8305-562F0DF22543}"/>
              </a:ext>
            </a:extLst>
          </p:cNvPr>
          <p:cNvSpPr>
            <a:spLocks noGrp="1"/>
          </p:cNvSpPr>
          <p:nvPr>
            <p:ph type="body" sz="quarter" idx="34"/>
          </p:nvPr>
        </p:nvSpPr>
        <p:spPr>
          <a:xfrm>
            <a:off x="6438143" y="2934856"/>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US" noProof="0"/>
              <a:t>Click to edit Master text styles</a:t>
            </a:r>
          </a:p>
        </p:txBody>
      </p:sp>
      <p:sp>
        <p:nvSpPr>
          <p:cNvPr id="109" name="Text Placeholder 29">
            <a:extLst>
              <a:ext uri="{FF2B5EF4-FFF2-40B4-BE49-F238E27FC236}">
                <a16:creationId xmlns:a16="http://schemas.microsoft.com/office/drawing/2014/main" id="{D6C49F6F-AF28-8942-8442-8F54A1DC388B}"/>
              </a:ext>
            </a:extLst>
          </p:cNvPr>
          <p:cNvSpPr>
            <a:spLocks noGrp="1"/>
          </p:cNvSpPr>
          <p:nvPr>
            <p:ph type="body" sz="quarter" idx="35"/>
          </p:nvPr>
        </p:nvSpPr>
        <p:spPr>
          <a:xfrm>
            <a:off x="6438143" y="2568686"/>
            <a:ext cx="2133600" cy="205837"/>
          </a:xfrm>
          <a:ln>
            <a:noFill/>
          </a:ln>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US" noProof="0"/>
              <a:t>Click to edit Master text styles</a:t>
            </a:r>
          </a:p>
        </p:txBody>
      </p:sp>
      <p:cxnSp>
        <p:nvCxnSpPr>
          <p:cNvPr id="8" name="Straight Connector 7">
            <a:extLst>
              <a:ext uri="{FF2B5EF4-FFF2-40B4-BE49-F238E27FC236}">
                <a16:creationId xmlns:a16="http://schemas.microsoft.com/office/drawing/2014/main" id="{4CE2724A-BCA1-604F-9D18-BF05746408C2}"/>
              </a:ext>
            </a:extLst>
          </p:cNvPr>
          <p:cNvCxnSpPr/>
          <p:nvPr userDrawn="1"/>
        </p:nvCxnSpPr>
        <p:spPr>
          <a:xfrm>
            <a:off x="967689" y="3968780"/>
            <a:ext cx="10275477"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4923D7D1-A9CC-C34C-86FF-43B5C8978712}"/>
              </a:ext>
            </a:extLst>
          </p:cNvPr>
          <p:cNvSpPr/>
          <p:nvPr userDrawn="1"/>
        </p:nvSpPr>
        <p:spPr>
          <a:xfrm>
            <a:off x="964323"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7" name="Rectangle 46">
            <a:extLst>
              <a:ext uri="{FF2B5EF4-FFF2-40B4-BE49-F238E27FC236}">
                <a16:creationId xmlns:a16="http://schemas.microsoft.com/office/drawing/2014/main" id="{6119FF13-13AB-3448-B24E-58E18B3CE2B6}"/>
              </a:ext>
            </a:extLst>
          </p:cNvPr>
          <p:cNvSpPr/>
          <p:nvPr userDrawn="1"/>
        </p:nvSpPr>
        <p:spPr>
          <a:xfrm>
            <a:off x="3531590"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7" name="Rectangle 26">
            <a:extLst>
              <a:ext uri="{FF2B5EF4-FFF2-40B4-BE49-F238E27FC236}">
                <a16:creationId xmlns:a16="http://schemas.microsoft.com/office/drawing/2014/main" id="{22F8F982-870E-AE44-B0D3-B3313BC48DB7}"/>
              </a:ext>
            </a:extLst>
          </p:cNvPr>
          <p:cNvSpPr/>
          <p:nvPr userDrawn="1"/>
        </p:nvSpPr>
        <p:spPr>
          <a:xfrm>
            <a:off x="6098857"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9" name="Rectangle 28">
            <a:extLst>
              <a:ext uri="{FF2B5EF4-FFF2-40B4-BE49-F238E27FC236}">
                <a16:creationId xmlns:a16="http://schemas.microsoft.com/office/drawing/2014/main" id="{C549A137-DB5E-9C40-8C0A-ED607212022C}"/>
              </a:ext>
            </a:extLst>
          </p:cNvPr>
          <p:cNvSpPr/>
          <p:nvPr userDrawn="1"/>
        </p:nvSpPr>
        <p:spPr>
          <a:xfrm>
            <a:off x="8666124"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Date Placeholder 1">
            <a:extLst>
              <a:ext uri="{FF2B5EF4-FFF2-40B4-BE49-F238E27FC236}">
                <a16:creationId xmlns:a16="http://schemas.microsoft.com/office/drawing/2014/main" id="{21DC2552-C347-4C3D-8C92-4A6981227C0E}"/>
              </a:ext>
            </a:extLst>
          </p:cNvPr>
          <p:cNvSpPr>
            <a:spLocks noGrp="1"/>
          </p:cNvSpPr>
          <p:nvPr>
            <p:ph type="dt" sz="half" idx="36"/>
          </p:nvPr>
        </p:nvSpPr>
        <p:spPr/>
        <p:txBody>
          <a:bodyPr rtlCol="0"/>
          <a:lstStyle/>
          <a:p>
            <a:pPr rtl="0"/>
            <a:fld id="{D33AD83D-9671-4762-AF03-9C719A9CD695}" type="datetime3">
              <a:rPr lang="en-GB" noProof="0" smtClean="0">
                <a:latin typeface="+mn-lt"/>
              </a:rPr>
              <a:t>5 August, 2025</a:t>
            </a:fld>
            <a:endParaRPr lang="en-GB" noProof="0">
              <a:latin typeface="+mn-lt"/>
            </a:endParaRPr>
          </a:p>
        </p:txBody>
      </p:sp>
      <p:sp>
        <p:nvSpPr>
          <p:cNvPr id="3" name="Footer Placeholder 2">
            <a:extLst>
              <a:ext uri="{FF2B5EF4-FFF2-40B4-BE49-F238E27FC236}">
                <a16:creationId xmlns:a16="http://schemas.microsoft.com/office/drawing/2014/main" id="{A5B7C35C-F3E4-4522-8711-16E4F9052C2C}"/>
              </a:ext>
            </a:extLst>
          </p:cNvPr>
          <p:cNvSpPr>
            <a:spLocks noGrp="1"/>
          </p:cNvSpPr>
          <p:nvPr>
            <p:ph type="ftr" sz="quarter" idx="37"/>
          </p:nvPr>
        </p:nvSpPr>
        <p:spPr/>
        <p:txBody>
          <a:bodyPr rtlCol="0"/>
          <a:lstStyle/>
          <a:p>
            <a:pPr rtl="0"/>
            <a:r>
              <a:rPr lang="en-GB" noProof="0"/>
              <a:t>Annual Review</a:t>
            </a:r>
            <a:endParaRPr lang="en-GB" b="0" noProof="0"/>
          </a:p>
        </p:txBody>
      </p:sp>
      <p:sp>
        <p:nvSpPr>
          <p:cNvPr id="4" name="Slide Number Placeholder 3">
            <a:extLst>
              <a:ext uri="{FF2B5EF4-FFF2-40B4-BE49-F238E27FC236}">
                <a16:creationId xmlns:a16="http://schemas.microsoft.com/office/drawing/2014/main" id="{1F4D6BAD-56F4-42F1-A2B3-FDB73364FD40}"/>
              </a:ext>
            </a:extLst>
          </p:cNvPr>
          <p:cNvSpPr>
            <a:spLocks noGrp="1"/>
          </p:cNvSpPr>
          <p:nvPr>
            <p:ph type="sldNum" sz="quarter" idx="38"/>
          </p:nvPr>
        </p:nvSpPr>
        <p:spPr/>
        <p:txBody>
          <a:bodyPr rtlCol="0"/>
          <a:lstStyle/>
          <a:p>
            <a:pPr rtl="0"/>
            <a:fld id="{294A09A9-5501-47C1-A89A-A340965A2BE2}" type="slidenum">
              <a:rPr lang="en-GB" noProof="0" smtClean="0"/>
              <a:pPr/>
              <a:t>‹#›</a:t>
            </a:fld>
            <a:endParaRPr lang="en-GB" noProof="0">
              <a:latin typeface="+mn-lt"/>
            </a:endParaRPr>
          </a:p>
        </p:txBody>
      </p:sp>
    </p:spTree>
    <p:extLst>
      <p:ext uri="{BB962C8B-B14F-4D97-AF65-F5344CB8AC3E}">
        <p14:creationId xmlns:p14="http://schemas.microsoft.com/office/powerpoint/2010/main" val="298615523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3768" userDrawn="1">
          <p15:clr>
            <a:srgbClr val="FBAE40"/>
          </p15:clr>
        </p15:guide>
        <p15:guide id="9" orient="horz" pos="552" userDrawn="1">
          <p15:clr>
            <a:srgbClr val="FBAE40"/>
          </p15:clr>
        </p15:guide>
        <p15:guide id="10" orient="horz" pos="1512" userDrawn="1">
          <p15:clr>
            <a:srgbClr val="FBAE40"/>
          </p15:clr>
        </p15:guide>
        <p15:guide id="11" orient="horz" pos="283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971550" y="1825625"/>
            <a:ext cx="10382250" cy="4351338"/>
          </a:xfrm>
          <a:prstGeom prst="rect">
            <a:avLst/>
          </a:prstGeom>
        </p:spPr>
        <p:txBody>
          <a:bodyPr vert="horz" lIns="91440" tIns="45720" rIns="91440" bIns="45720" rtlCol="0">
            <a:normAutofit/>
          </a:bodyPr>
          <a:lstStyle/>
          <a:p>
            <a:pPr lvl="0" rtl="0"/>
            <a:r>
              <a:rPr lang="en-GB" noProof="0"/>
              <a:t>Click to edit Master text styles</a:t>
            </a:r>
          </a:p>
          <a:p>
            <a:pPr lvl="1" rtl="0"/>
            <a:r>
              <a:rPr lang="en-GB" noProof="0"/>
              <a:t>Second level</a:t>
            </a:r>
          </a:p>
          <a:p>
            <a:pPr lvl="2" rtl="0"/>
            <a:r>
              <a:rPr lang="en-GB" noProof="0"/>
              <a:t>Third level</a:t>
            </a:r>
          </a:p>
          <a:p>
            <a:pPr lvl="3" rtl="0"/>
            <a:r>
              <a:rPr lang="en-GB" noProof="0"/>
              <a:t>Quarter level</a:t>
            </a:r>
          </a:p>
          <a:p>
            <a:pPr lvl="4" rtl="0"/>
            <a:r>
              <a:rPr lang="en-GB" noProof="0"/>
              <a:t>Fifth level</a:t>
            </a:r>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952500" y="365125"/>
            <a:ext cx="10401300" cy="1325563"/>
          </a:xfrm>
          <a:prstGeom prst="rect">
            <a:avLst/>
          </a:prstGeom>
        </p:spPr>
        <p:txBody>
          <a:bodyPr vert="horz" lIns="91440" tIns="45720" rIns="91440" bIns="45720" rtlCol="0" anchor="ctr">
            <a:normAutofit/>
          </a:bodyPr>
          <a:lstStyle/>
          <a:p>
            <a:pPr rtl="0"/>
            <a:r>
              <a:rPr lang="en-US" noProof="0"/>
              <a:t>Click to edit Master title style</a:t>
            </a:r>
            <a:endParaRPr lang="en-GB" noProof="0"/>
          </a:p>
        </p:txBody>
      </p:sp>
      <p:sp>
        <p:nvSpPr>
          <p:cNvPr id="30" name="Date Placeholder 3">
            <a:extLst>
              <a:ext uri="{FF2B5EF4-FFF2-40B4-BE49-F238E27FC236}">
                <a16:creationId xmlns:a16="http://schemas.microsoft.com/office/drawing/2014/main" id="{EF47083A-6D76-4B4D-87CA-E08E212F781D}"/>
              </a:ext>
            </a:extLst>
          </p:cNvPr>
          <p:cNvSpPr>
            <a:spLocks noGrp="1"/>
          </p:cNvSpPr>
          <p:nvPr>
            <p:ph type="dt" sz="half" idx="2"/>
          </p:nvPr>
        </p:nvSpPr>
        <p:spPr>
          <a:xfrm>
            <a:off x="2992120"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pPr rtl="0"/>
            <a:fld id="{8AC5E797-DDC7-4716-ABC9-2C172A510C23}" type="datetime3">
              <a:rPr lang="en-GB" noProof="0" smtClean="0">
                <a:latin typeface="+mn-lt"/>
              </a:rPr>
              <a:t>5 August, 2025</a:t>
            </a:fld>
            <a:endParaRPr lang="en-GB" noProof="0">
              <a:latin typeface="+mn-lt"/>
            </a:endParaRPr>
          </a:p>
        </p:txBody>
      </p:sp>
      <p:sp>
        <p:nvSpPr>
          <p:cNvPr id="31" name="Footer Placeholder 4">
            <a:extLst>
              <a:ext uri="{FF2B5EF4-FFF2-40B4-BE49-F238E27FC236}">
                <a16:creationId xmlns:a16="http://schemas.microsoft.com/office/drawing/2014/main" id="{C9955F1C-C0B1-BA44-8905-6991FA0D1EF3}"/>
              </a:ext>
            </a:extLst>
          </p:cNvPr>
          <p:cNvSpPr>
            <a:spLocks noGrp="1"/>
          </p:cNvSpPr>
          <p:nvPr>
            <p:ph type="ftr" sz="quarter" idx="3"/>
          </p:nvPr>
        </p:nvSpPr>
        <p:spPr>
          <a:xfrm>
            <a:off x="1494790" y="6332220"/>
            <a:ext cx="1497330" cy="247651"/>
          </a:xfrm>
          <a:prstGeom prst="rect">
            <a:avLst/>
          </a:prstGeom>
        </p:spPr>
        <p:txBody>
          <a:bodyPr vert="horz" lIns="0" tIns="0" rIns="0" bIns="0" rtlCol="0" anchor="t" anchorCtr="0"/>
          <a:lstStyle>
            <a:lvl1pPr algn="l">
              <a:defRPr sz="1100" b="0" i="0">
                <a:solidFill>
                  <a:schemeClr val="bg1"/>
                </a:solidFill>
                <a:latin typeface="+mj-lt"/>
              </a:defRPr>
            </a:lvl1pPr>
          </a:lstStyle>
          <a:p>
            <a:pPr rtl="0"/>
            <a:r>
              <a:rPr lang="en-GB" noProof="0"/>
              <a:t>Annual Review</a:t>
            </a:r>
            <a:endParaRPr lang="en-GB" b="0" noProof="0"/>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971550" y="6332220"/>
            <a:ext cx="523240" cy="247651"/>
          </a:xfrm>
          <a:prstGeom prst="rect">
            <a:avLst/>
          </a:prstGeom>
        </p:spPr>
        <p:txBody>
          <a:bodyPr vert="horz" lIns="0" tIns="0" rIns="0" bIns="0" rtlCol="0" anchor="t" anchorCtr="0"/>
          <a:lstStyle>
            <a:lvl1pPr algn="l">
              <a:defRPr sz="1100" b="0" i="0">
                <a:solidFill>
                  <a:schemeClr val="bg1"/>
                </a:solidFill>
                <a:latin typeface="+mn-lt"/>
              </a:defRPr>
            </a:lvl1pPr>
          </a:lstStyle>
          <a:p>
            <a:pPr rtl="0"/>
            <a:fld id="{294A09A9-5501-47C1-A89A-A340965A2BE2}" type="slidenum">
              <a:rPr lang="en-GB" noProof="0" smtClean="0"/>
              <a:pPr/>
              <a:t>‹#›</a:t>
            </a:fld>
            <a:endParaRPr lang="en-GB" noProof="0">
              <a:latin typeface="+mn-lt"/>
            </a:endParaRPr>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659" r:id="rId1"/>
    <p:sldLayoutId id="2147483693" r:id="rId2"/>
    <p:sldLayoutId id="2147483671" r:id="rId3"/>
    <p:sldLayoutId id="2147483672" r:id="rId4"/>
    <p:sldLayoutId id="2147483673" r:id="rId5"/>
    <p:sldLayoutId id="2147483684" r:id="rId6"/>
    <p:sldLayoutId id="2147483675" r:id="rId7"/>
    <p:sldLayoutId id="2147483676" r:id="rId8"/>
    <p:sldLayoutId id="2147483677" r:id="rId9"/>
    <p:sldLayoutId id="2147483685" r:id="rId10"/>
    <p:sldLayoutId id="2147483688" r:id="rId11"/>
    <p:sldLayoutId id="2147483692" r:id="rId12"/>
    <p:sldLayoutId id="2147483682" r:id="rId13"/>
  </p:sldLayoutIdLst>
  <p:hf hdr="0"/>
  <p:txStyles>
    <p:title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hyperlink" Target="mailto:carepaymentteam@calderdake.gov.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168C-8042-5B4E-A5A4-A5BF693AE2D6}"/>
              </a:ext>
            </a:extLst>
          </p:cNvPr>
          <p:cNvSpPr>
            <a:spLocks noGrp="1"/>
          </p:cNvSpPr>
          <p:nvPr>
            <p:ph type="ctrTitle"/>
          </p:nvPr>
        </p:nvSpPr>
        <p:spPr>
          <a:xfrm>
            <a:off x="1066800" y="2116182"/>
            <a:ext cx="10791825" cy="1514019"/>
          </a:xfrm>
        </p:spPr>
        <p:txBody>
          <a:bodyPr rtlCol="0"/>
          <a:lstStyle/>
          <a:p>
            <a:pPr rtl="0"/>
            <a:r>
              <a:rPr lang="en-GB" dirty="0"/>
              <a:t>Who are the Care Payment Team and what do they do?</a:t>
            </a:r>
          </a:p>
        </p:txBody>
      </p:sp>
    </p:spTree>
    <p:extLst>
      <p:ext uri="{BB962C8B-B14F-4D97-AF65-F5344CB8AC3E}">
        <p14:creationId xmlns:p14="http://schemas.microsoft.com/office/powerpoint/2010/main" val="2960950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53F689-2E51-BF4F-AE47-7CEB7CC4C52A}"/>
              </a:ext>
            </a:extLst>
          </p:cNvPr>
          <p:cNvSpPr>
            <a:spLocks noGrp="1"/>
          </p:cNvSpPr>
          <p:nvPr>
            <p:ph type="title"/>
          </p:nvPr>
        </p:nvSpPr>
        <p:spPr/>
        <p:txBody>
          <a:bodyPr rtlCol="0"/>
          <a:lstStyle/>
          <a:p>
            <a:pPr rtl="0"/>
            <a:r>
              <a:rPr lang="en-GB"/>
              <a:t>Introduction</a:t>
            </a:r>
          </a:p>
        </p:txBody>
      </p:sp>
      <p:sp>
        <p:nvSpPr>
          <p:cNvPr id="4" name="Text Placeholder 3">
            <a:extLst>
              <a:ext uri="{FF2B5EF4-FFF2-40B4-BE49-F238E27FC236}">
                <a16:creationId xmlns:a16="http://schemas.microsoft.com/office/drawing/2014/main" id="{A17F80A9-6337-524E-AC61-32C5AFEE8E6D}"/>
              </a:ext>
            </a:extLst>
          </p:cNvPr>
          <p:cNvSpPr>
            <a:spLocks noGrp="1"/>
          </p:cNvSpPr>
          <p:nvPr>
            <p:ph type="body" sz="quarter" idx="11"/>
          </p:nvPr>
        </p:nvSpPr>
        <p:spPr>
          <a:xfrm>
            <a:off x="386081" y="2289362"/>
            <a:ext cx="5138420" cy="3887917"/>
          </a:xfrm>
        </p:spPr>
        <p:txBody>
          <a:bodyPr rtlCol="0"/>
          <a:lstStyle/>
          <a:p>
            <a:pPr rtl="0"/>
            <a:r>
              <a:rPr lang="en-GB" dirty="0"/>
              <a:t>The Care Payment Team was set up in January 2024. The team was set up to support the adult directorate to ensure timely payments were made to community providers, for all  Adult Care related payments and queries.</a:t>
            </a:r>
          </a:p>
          <a:p>
            <a:pPr rtl="0"/>
            <a:r>
              <a:rPr lang="en-GB" dirty="0"/>
              <a:t>On the 1</a:t>
            </a:r>
            <a:r>
              <a:rPr lang="en-GB" baseline="30000" dirty="0"/>
              <a:t>st</a:t>
            </a:r>
            <a:r>
              <a:rPr lang="en-GB" dirty="0"/>
              <a:t> April 2024, this function moved from the central payment team to the new Care Payment Team.</a:t>
            </a:r>
          </a:p>
          <a:p>
            <a:pPr rtl="0"/>
            <a:r>
              <a:rPr lang="en-GB" dirty="0"/>
              <a:t>Since then, the team has continued to evolve and now process any invoice relating to a care package or in order to support care being provided e.g. storage, deep clean/de-clutter, 1:1 outreach/day services to those in a residential care setting amongst others. We also deal with all of the Periodic payments and ICB recharges.</a:t>
            </a:r>
          </a:p>
          <a:p>
            <a:pPr rtl="0"/>
            <a:endParaRPr lang="en-GB" dirty="0"/>
          </a:p>
        </p:txBody>
      </p:sp>
      <p:sp>
        <p:nvSpPr>
          <p:cNvPr id="7" name="Slide Number Placeholder 6">
            <a:extLst>
              <a:ext uri="{FF2B5EF4-FFF2-40B4-BE49-F238E27FC236}">
                <a16:creationId xmlns:a16="http://schemas.microsoft.com/office/drawing/2014/main" id="{F37669F0-EA6D-6B46-AF0E-A9C2D1F223DB}"/>
              </a:ext>
            </a:extLst>
          </p:cNvPr>
          <p:cNvSpPr>
            <a:spLocks noGrp="1"/>
          </p:cNvSpPr>
          <p:nvPr>
            <p:ph type="sldNum" sz="quarter" idx="16"/>
          </p:nvPr>
        </p:nvSpPr>
        <p:spPr>
          <a:xfrm>
            <a:off x="971550" y="6332220"/>
            <a:ext cx="523240" cy="247651"/>
          </a:xfrm>
        </p:spPr>
        <p:txBody>
          <a:bodyPr rtlCol="0"/>
          <a:lstStyle/>
          <a:p>
            <a:pPr rtl="0"/>
            <a:fld id="{294A09A9-5501-47C1-A89A-A340965A2BE2}" type="slidenum">
              <a:rPr lang="en-GB" smtClean="0"/>
              <a:pPr rtl="0"/>
              <a:t>2</a:t>
            </a:fld>
            <a:endParaRPr lang="en-GB"/>
          </a:p>
        </p:txBody>
      </p:sp>
      <p:pic>
        <p:nvPicPr>
          <p:cNvPr id="53" name="Picture Placeholder 52" descr="Hanging Lightbulbs">
            <a:extLst>
              <a:ext uri="{FF2B5EF4-FFF2-40B4-BE49-F238E27FC236}">
                <a16:creationId xmlns:a16="http://schemas.microsoft.com/office/drawing/2014/main" id="{CAC9EF15-08A3-406D-9236-76A5454D5F8A}"/>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91246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EB1D7F-284F-6F46-99FA-EBB8ED69D7EA}"/>
              </a:ext>
            </a:extLst>
          </p:cNvPr>
          <p:cNvSpPr>
            <a:spLocks noGrp="1"/>
          </p:cNvSpPr>
          <p:nvPr>
            <p:ph type="title"/>
          </p:nvPr>
        </p:nvSpPr>
        <p:spPr>
          <a:xfrm>
            <a:off x="964022" y="879063"/>
            <a:ext cx="7532277" cy="610863"/>
          </a:xfrm>
        </p:spPr>
        <p:txBody>
          <a:bodyPr rtlCol="0"/>
          <a:lstStyle/>
          <a:p>
            <a:pPr rtl="0"/>
            <a:r>
              <a:rPr lang="en-GB" dirty="0"/>
              <a:t>Meet the Team</a:t>
            </a:r>
          </a:p>
        </p:txBody>
      </p:sp>
      <p:sp>
        <p:nvSpPr>
          <p:cNvPr id="6" name="Text Placeholder 5">
            <a:extLst>
              <a:ext uri="{FF2B5EF4-FFF2-40B4-BE49-F238E27FC236}">
                <a16:creationId xmlns:a16="http://schemas.microsoft.com/office/drawing/2014/main" id="{EA1E2644-1BD8-DB4D-B01F-F617AABF793F}"/>
              </a:ext>
            </a:extLst>
          </p:cNvPr>
          <p:cNvSpPr>
            <a:spLocks noGrp="1"/>
          </p:cNvSpPr>
          <p:nvPr>
            <p:ph type="body" sz="quarter" idx="11"/>
          </p:nvPr>
        </p:nvSpPr>
        <p:spPr>
          <a:xfrm>
            <a:off x="938913" y="4986745"/>
            <a:ext cx="2133600" cy="205837"/>
          </a:xfrm>
        </p:spPr>
        <p:txBody>
          <a:bodyPr rtlCol="0"/>
          <a:lstStyle/>
          <a:p>
            <a:pPr rtl="0"/>
            <a:r>
              <a:rPr lang="en-GB" dirty="0"/>
              <a:t>Sara </a:t>
            </a:r>
          </a:p>
          <a:p>
            <a:pPr rtl="0"/>
            <a:endParaRPr lang="en-GB" dirty="0"/>
          </a:p>
        </p:txBody>
      </p:sp>
      <p:sp>
        <p:nvSpPr>
          <p:cNvPr id="5" name="Text Placeholder 4">
            <a:extLst>
              <a:ext uri="{FF2B5EF4-FFF2-40B4-BE49-F238E27FC236}">
                <a16:creationId xmlns:a16="http://schemas.microsoft.com/office/drawing/2014/main" id="{9642AB8A-80CA-C941-A861-E9F7C174A121}"/>
              </a:ext>
            </a:extLst>
          </p:cNvPr>
          <p:cNvSpPr>
            <a:spLocks noGrp="1"/>
          </p:cNvSpPr>
          <p:nvPr>
            <p:ph type="body" sz="quarter" idx="12"/>
          </p:nvPr>
        </p:nvSpPr>
        <p:spPr>
          <a:xfrm>
            <a:off x="952500" y="5393169"/>
            <a:ext cx="2133600" cy="369332"/>
          </a:xfrm>
        </p:spPr>
        <p:txBody>
          <a:bodyPr rtlCol="0"/>
          <a:lstStyle/>
          <a:p>
            <a:pPr rtl="0"/>
            <a:r>
              <a:rPr lang="en-GB" dirty="0"/>
              <a:t>Senior Care Payment Officer</a:t>
            </a:r>
          </a:p>
        </p:txBody>
      </p:sp>
      <p:sp>
        <p:nvSpPr>
          <p:cNvPr id="8" name="Text Placeholder 7">
            <a:extLst>
              <a:ext uri="{FF2B5EF4-FFF2-40B4-BE49-F238E27FC236}">
                <a16:creationId xmlns:a16="http://schemas.microsoft.com/office/drawing/2014/main" id="{AF43A531-88E8-744E-9BB5-FD05029B1D21}"/>
              </a:ext>
            </a:extLst>
          </p:cNvPr>
          <p:cNvSpPr>
            <a:spLocks noGrp="1"/>
          </p:cNvSpPr>
          <p:nvPr>
            <p:ph type="body" sz="quarter" idx="15"/>
          </p:nvPr>
        </p:nvSpPr>
        <p:spPr>
          <a:xfrm>
            <a:off x="3663042" y="4986745"/>
            <a:ext cx="2128157" cy="205837"/>
          </a:xfrm>
        </p:spPr>
        <p:txBody>
          <a:bodyPr rtlCol="0"/>
          <a:lstStyle/>
          <a:p>
            <a:pPr rtl="0"/>
            <a:r>
              <a:rPr lang="en-GB" dirty="0"/>
              <a:t>Vacant Post</a:t>
            </a:r>
          </a:p>
        </p:txBody>
      </p:sp>
      <p:sp>
        <p:nvSpPr>
          <p:cNvPr id="7" name="Text Placeholder 6">
            <a:extLst>
              <a:ext uri="{FF2B5EF4-FFF2-40B4-BE49-F238E27FC236}">
                <a16:creationId xmlns:a16="http://schemas.microsoft.com/office/drawing/2014/main" id="{3590C1A1-4321-EC41-8248-D3B566DD51BD}"/>
              </a:ext>
            </a:extLst>
          </p:cNvPr>
          <p:cNvSpPr>
            <a:spLocks noGrp="1"/>
          </p:cNvSpPr>
          <p:nvPr>
            <p:ph type="body" sz="quarter" idx="13"/>
          </p:nvPr>
        </p:nvSpPr>
        <p:spPr>
          <a:xfrm>
            <a:off x="3663042" y="5393169"/>
            <a:ext cx="2128157" cy="369332"/>
          </a:xfrm>
        </p:spPr>
        <p:txBody>
          <a:bodyPr rtlCol="0"/>
          <a:lstStyle/>
          <a:p>
            <a:pPr rtl="0"/>
            <a:r>
              <a:rPr lang="en-GB" dirty="0"/>
              <a:t>Care Payment Officer</a:t>
            </a:r>
          </a:p>
        </p:txBody>
      </p:sp>
      <p:sp>
        <p:nvSpPr>
          <p:cNvPr id="10" name="Text Placeholder 9">
            <a:extLst>
              <a:ext uri="{FF2B5EF4-FFF2-40B4-BE49-F238E27FC236}">
                <a16:creationId xmlns:a16="http://schemas.microsoft.com/office/drawing/2014/main" id="{1DF7B21D-37D3-8344-AC78-C169C79D3D2A}"/>
              </a:ext>
            </a:extLst>
          </p:cNvPr>
          <p:cNvSpPr>
            <a:spLocks noGrp="1"/>
          </p:cNvSpPr>
          <p:nvPr>
            <p:ph type="body" sz="quarter" idx="31"/>
          </p:nvPr>
        </p:nvSpPr>
        <p:spPr>
          <a:xfrm>
            <a:off x="6367054" y="4986745"/>
            <a:ext cx="2129245" cy="205837"/>
          </a:xfrm>
        </p:spPr>
        <p:txBody>
          <a:bodyPr rtlCol="0"/>
          <a:lstStyle/>
          <a:p>
            <a:pPr rtl="0"/>
            <a:r>
              <a:rPr lang="en-GB" dirty="0"/>
              <a:t>Sahad</a:t>
            </a:r>
          </a:p>
        </p:txBody>
      </p:sp>
      <p:sp>
        <p:nvSpPr>
          <p:cNvPr id="9" name="Text Placeholder 8">
            <a:extLst>
              <a:ext uri="{FF2B5EF4-FFF2-40B4-BE49-F238E27FC236}">
                <a16:creationId xmlns:a16="http://schemas.microsoft.com/office/drawing/2014/main" id="{2581095F-0795-744B-A3E7-94DFB3CBF331}"/>
              </a:ext>
            </a:extLst>
          </p:cNvPr>
          <p:cNvSpPr>
            <a:spLocks noGrp="1"/>
          </p:cNvSpPr>
          <p:nvPr>
            <p:ph type="body" sz="quarter" idx="16"/>
          </p:nvPr>
        </p:nvSpPr>
        <p:spPr>
          <a:xfrm>
            <a:off x="6367054" y="5393169"/>
            <a:ext cx="2129245" cy="369332"/>
          </a:xfrm>
        </p:spPr>
        <p:txBody>
          <a:bodyPr rtlCol="0"/>
          <a:lstStyle/>
          <a:p>
            <a:pPr rtl="0"/>
            <a:r>
              <a:rPr lang="en-GB" dirty="0"/>
              <a:t>Care Payment Officer</a:t>
            </a:r>
          </a:p>
        </p:txBody>
      </p:sp>
      <p:sp>
        <p:nvSpPr>
          <p:cNvPr id="11" name="Text Placeholder 10">
            <a:extLst>
              <a:ext uri="{FF2B5EF4-FFF2-40B4-BE49-F238E27FC236}">
                <a16:creationId xmlns:a16="http://schemas.microsoft.com/office/drawing/2014/main" id="{69B26C61-D5D7-CC42-848C-158367DB8216}"/>
              </a:ext>
            </a:extLst>
          </p:cNvPr>
          <p:cNvSpPr>
            <a:spLocks noGrp="1"/>
          </p:cNvSpPr>
          <p:nvPr>
            <p:ph type="body" sz="quarter" idx="19"/>
          </p:nvPr>
        </p:nvSpPr>
        <p:spPr>
          <a:xfrm>
            <a:off x="9110254" y="5393169"/>
            <a:ext cx="2129245" cy="369332"/>
          </a:xfrm>
        </p:spPr>
        <p:txBody>
          <a:bodyPr rtlCol="0"/>
          <a:lstStyle/>
          <a:p>
            <a:pPr rtl="0"/>
            <a:r>
              <a:rPr lang="en-GB" dirty="0"/>
              <a:t>Care Payment Support Officer</a:t>
            </a:r>
          </a:p>
        </p:txBody>
      </p:sp>
      <p:sp>
        <p:nvSpPr>
          <p:cNvPr id="17" name="Slide Number Placeholder 16">
            <a:extLst>
              <a:ext uri="{FF2B5EF4-FFF2-40B4-BE49-F238E27FC236}">
                <a16:creationId xmlns:a16="http://schemas.microsoft.com/office/drawing/2014/main" id="{32DA2B67-BDBB-C945-988B-6C0D86F697CE}"/>
              </a:ext>
            </a:extLst>
          </p:cNvPr>
          <p:cNvSpPr>
            <a:spLocks noGrp="1"/>
          </p:cNvSpPr>
          <p:nvPr>
            <p:ph type="sldNum" sz="quarter" idx="34"/>
          </p:nvPr>
        </p:nvSpPr>
        <p:spPr>
          <a:xfrm>
            <a:off x="971550" y="6332220"/>
            <a:ext cx="523240" cy="247651"/>
          </a:xfrm>
        </p:spPr>
        <p:txBody>
          <a:bodyPr rtlCol="0"/>
          <a:lstStyle/>
          <a:p>
            <a:pPr rtl="0"/>
            <a:fld id="{294A09A9-5501-47C1-A89A-A340965A2BE2}" type="slidenum">
              <a:rPr lang="en-GB" smtClean="0"/>
              <a:pPr rtl="0"/>
              <a:t>3</a:t>
            </a:fld>
            <a:endParaRPr lang="en-GB"/>
          </a:p>
        </p:txBody>
      </p:sp>
      <p:sp>
        <p:nvSpPr>
          <p:cNvPr id="16" name="Footer Placeholder 15">
            <a:extLst>
              <a:ext uri="{FF2B5EF4-FFF2-40B4-BE49-F238E27FC236}">
                <a16:creationId xmlns:a16="http://schemas.microsoft.com/office/drawing/2014/main" id="{1EAEE347-BDD8-5349-BB37-C8938BFCFF4C}"/>
              </a:ext>
            </a:extLst>
          </p:cNvPr>
          <p:cNvSpPr>
            <a:spLocks noGrp="1"/>
          </p:cNvSpPr>
          <p:nvPr>
            <p:ph type="ftr" sz="quarter" idx="33"/>
          </p:nvPr>
        </p:nvSpPr>
        <p:spPr>
          <a:xfrm>
            <a:off x="1494790" y="6387463"/>
            <a:ext cx="2802890" cy="192407"/>
          </a:xfrm>
        </p:spPr>
        <p:txBody>
          <a:bodyPr rtlCol="0"/>
          <a:lstStyle/>
          <a:p>
            <a:pPr rtl="0"/>
            <a:r>
              <a:rPr lang="en-GB" dirty="0"/>
              <a:t>Care Payment Team Presentation</a:t>
            </a:r>
          </a:p>
        </p:txBody>
      </p:sp>
      <p:sp>
        <p:nvSpPr>
          <p:cNvPr id="15" name="Date Placeholder 14">
            <a:extLst>
              <a:ext uri="{FF2B5EF4-FFF2-40B4-BE49-F238E27FC236}">
                <a16:creationId xmlns:a16="http://schemas.microsoft.com/office/drawing/2014/main" id="{B160BE06-EC01-1145-BF3B-C02AC24955C4}"/>
              </a:ext>
            </a:extLst>
          </p:cNvPr>
          <p:cNvSpPr>
            <a:spLocks noGrp="1"/>
          </p:cNvSpPr>
          <p:nvPr>
            <p:ph type="dt" sz="half" idx="32"/>
          </p:nvPr>
        </p:nvSpPr>
        <p:spPr>
          <a:xfrm>
            <a:off x="4717402" y="6332219"/>
            <a:ext cx="2802890" cy="192407"/>
          </a:xfrm>
        </p:spPr>
        <p:txBody>
          <a:bodyPr rtlCol="0"/>
          <a:lstStyle/>
          <a:p>
            <a:pPr rtl="0"/>
            <a:r>
              <a:rPr lang="en-GB" dirty="0"/>
              <a:t>19</a:t>
            </a:r>
            <a:r>
              <a:rPr lang="en-GB" baseline="30000" dirty="0"/>
              <a:t>th</a:t>
            </a:r>
            <a:r>
              <a:rPr lang="en-GB" dirty="0"/>
              <a:t> August &amp; 29th September 2025</a:t>
            </a:r>
          </a:p>
        </p:txBody>
      </p:sp>
      <p:sp>
        <p:nvSpPr>
          <p:cNvPr id="4" name="Text Placeholder 3">
            <a:extLst>
              <a:ext uri="{FF2B5EF4-FFF2-40B4-BE49-F238E27FC236}">
                <a16:creationId xmlns:a16="http://schemas.microsoft.com/office/drawing/2014/main" id="{82277C29-0B7C-A833-84A3-93751C156F02}"/>
              </a:ext>
            </a:extLst>
          </p:cNvPr>
          <p:cNvSpPr>
            <a:spLocks noGrp="1"/>
          </p:cNvSpPr>
          <p:nvPr>
            <p:ph type="body" sz="quarter" idx="21"/>
          </p:nvPr>
        </p:nvSpPr>
        <p:spPr/>
        <p:txBody>
          <a:bodyPr/>
          <a:lstStyle/>
          <a:p>
            <a:r>
              <a:rPr lang="en-GB" dirty="0"/>
              <a:t>Jack</a:t>
            </a:r>
          </a:p>
        </p:txBody>
      </p:sp>
      <p:sp>
        <p:nvSpPr>
          <p:cNvPr id="12" name="Picture Placeholder 11">
            <a:extLst>
              <a:ext uri="{FF2B5EF4-FFF2-40B4-BE49-F238E27FC236}">
                <a16:creationId xmlns:a16="http://schemas.microsoft.com/office/drawing/2014/main" id="{07912D7E-CD81-26C1-CEBE-DA1037BE53BA}"/>
              </a:ext>
            </a:extLst>
          </p:cNvPr>
          <p:cNvSpPr>
            <a:spLocks noGrp="1"/>
          </p:cNvSpPr>
          <p:nvPr>
            <p:ph type="pic" sz="quarter" idx="18"/>
          </p:nvPr>
        </p:nvSpPr>
        <p:spPr/>
        <p:txBody>
          <a:bodyPr/>
          <a:lstStyle/>
          <a:p>
            <a:endParaRPr lang="en-GB" dirty="0"/>
          </a:p>
        </p:txBody>
      </p:sp>
      <p:sp>
        <p:nvSpPr>
          <p:cNvPr id="14" name="Picture Placeholder 13">
            <a:extLst>
              <a:ext uri="{FF2B5EF4-FFF2-40B4-BE49-F238E27FC236}">
                <a16:creationId xmlns:a16="http://schemas.microsoft.com/office/drawing/2014/main" id="{32E5E9EE-C910-9B4A-E2A6-A59F299C33C0}"/>
              </a:ext>
            </a:extLst>
          </p:cNvPr>
          <p:cNvSpPr>
            <a:spLocks noGrp="1"/>
          </p:cNvSpPr>
          <p:nvPr>
            <p:ph type="pic" sz="quarter" idx="24"/>
          </p:nvPr>
        </p:nvSpPr>
        <p:spPr/>
        <p:txBody>
          <a:bodyPr/>
          <a:lstStyle/>
          <a:p>
            <a:endParaRPr lang="en-GB" dirty="0"/>
          </a:p>
        </p:txBody>
      </p:sp>
      <p:sp>
        <p:nvSpPr>
          <p:cNvPr id="20" name="Picture Placeholder 19">
            <a:extLst>
              <a:ext uri="{FF2B5EF4-FFF2-40B4-BE49-F238E27FC236}">
                <a16:creationId xmlns:a16="http://schemas.microsoft.com/office/drawing/2014/main" id="{9BD32317-C0C3-4220-5EDD-BB9D65A05E93}"/>
              </a:ext>
            </a:extLst>
          </p:cNvPr>
          <p:cNvSpPr>
            <a:spLocks noGrp="1"/>
          </p:cNvSpPr>
          <p:nvPr>
            <p:ph type="pic" sz="quarter" idx="27"/>
          </p:nvPr>
        </p:nvSpPr>
        <p:spPr/>
        <p:txBody>
          <a:bodyPr/>
          <a:lstStyle/>
          <a:p>
            <a:endParaRPr lang="en-GB"/>
          </a:p>
        </p:txBody>
      </p:sp>
      <p:sp>
        <p:nvSpPr>
          <p:cNvPr id="23" name="Picture Placeholder 22">
            <a:extLst>
              <a:ext uri="{FF2B5EF4-FFF2-40B4-BE49-F238E27FC236}">
                <a16:creationId xmlns:a16="http://schemas.microsoft.com/office/drawing/2014/main" id="{0E268CE0-1396-C95F-0AD6-FD68BB520FE0}"/>
              </a:ext>
            </a:extLst>
          </p:cNvPr>
          <p:cNvSpPr>
            <a:spLocks noGrp="1"/>
          </p:cNvSpPr>
          <p:nvPr>
            <p:ph type="pic" sz="quarter" idx="30"/>
          </p:nvPr>
        </p:nvSpPr>
        <p:spPr/>
        <p:txBody>
          <a:bodyPr/>
          <a:lstStyle/>
          <a:p>
            <a:endParaRPr lang="en-GB"/>
          </a:p>
        </p:txBody>
      </p:sp>
    </p:spTree>
    <p:extLst>
      <p:ext uri="{BB962C8B-B14F-4D97-AF65-F5344CB8AC3E}">
        <p14:creationId xmlns:p14="http://schemas.microsoft.com/office/powerpoint/2010/main" val="188845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54756-A790-C845-A85F-35391529E591}"/>
              </a:ext>
            </a:extLst>
          </p:cNvPr>
          <p:cNvSpPr>
            <a:spLocks noGrp="1"/>
          </p:cNvSpPr>
          <p:nvPr>
            <p:ph type="title"/>
          </p:nvPr>
        </p:nvSpPr>
        <p:spPr>
          <a:xfrm>
            <a:off x="964023" y="879063"/>
            <a:ext cx="4941477" cy="610863"/>
          </a:xfrm>
        </p:spPr>
        <p:txBody>
          <a:bodyPr rtlCol="0">
            <a:normAutofit fontScale="90000"/>
          </a:bodyPr>
          <a:lstStyle/>
          <a:p>
            <a:pPr rtl="0"/>
            <a:r>
              <a:rPr lang="en-GB" dirty="0"/>
              <a:t>Roles and Responsibilities </a:t>
            </a:r>
          </a:p>
        </p:txBody>
      </p:sp>
      <p:sp>
        <p:nvSpPr>
          <p:cNvPr id="4" name="Text Placeholder 3">
            <a:extLst>
              <a:ext uri="{FF2B5EF4-FFF2-40B4-BE49-F238E27FC236}">
                <a16:creationId xmlns:a16="http://schemas.microsoft.com/office/drawing/2014/main" id="{C7EC6698-132B-1143-A2A9-00A97D9572D8}"/>
              </a:ext>
            </a:extLst>
          </p:cNvPr>
          <p:cNvSpPr>
            <a:spLocks noGrp="1"/>
          </p:cNvSpPr>
          <p:nvPr>
            <p:ph type="body" sz="quarter" idx="14"/>
          </p:nvPr>
        </p:nvSpPr>
        <p:spPr>
          <a:xfrm>
            <a:off x="952500" y="2209800"/>
            <a:ext cx="2133600" cy="205837"/>
          </a:xfrm>
        </p:spPr>
        <p:txBody>
          <a:bodyPr rtlCol="0"/>
          <a:lstStyle/>
          <a:p>
            <a:pPr rtl="0"/>
            <a:r>
              <a:rPr lang="en-GB" dirty="0"/>
              <a:t>Process all adult payments for Residential Care placements including Respite and Transition beds.</a:t>
            </a:r>
          </a:p>
        </p:txBody>
      </p:sp>
      <p:sp>
        <p:nvSpPr>
          <p:cNvPr id="6" name="Text Placeholder 5">
            <a:extLst>
              <a:ext uri="{FF2B5EF4-FFF2-40B4-BE49-F238E27FC236}">
                <a16:creationId xmlns:a16="http://schemas.microsoft.com/office/drawing/2014/main" id="{C0015C52-08ED-464E-B7E8-24892D9C1319}"/>
              </a:ext>
            </a:extLst>
          </p:cNvPr>
          <p:cNvSpPr>
            <a:spLocks noGrp="1"/>
          </p:cNvSpPr>
          <p:nvPr>
            <p:ph type="body" sz="quarter" idx="16"/>
          </p:nvPr>
        </p:nvSpPr>
        <p:spPr>
          <a:xfrm>
            <a:off x="3663042" y="2209800"/>
            <a:ext cx="2128157" cy="205837"/>
          </a:xfrm>
        </p:spPr>
        <p:txBody>
          <a:bodyPr rtlCol="0"/>
          <a:lstStyle/>
          <a:p>
            <a:pPr rtl="0"/>
            <a:r>
              <a:rPr lang="en-GB" dirty="0"/>
              <a:t>Process adult payment for all Supported Living placements via a schedule.</a:t>
            </a:r>
          </a:p>
        </p:txBody>
      </p:sp>
      <p:sp>
        <p:nvSpPr>
          <p:cNvPr id="5" name="Text Placeholder 4">
            <a:extLst>
              <a:ext uri="{FF2B5EF4-FFF2-40B4-BE49-F238E27FC236}">
                <a16:creationId xmlns:a16="http://schemas.microsoft.com/office/drawing/2014/main" id="{6979C7D4-91CF-6443-91D5-65DC860B407D}"/>
              </a:ext>
            </a:extLst>
          </p:cNvPr>
          <p:cNvSpPr>
            <a:spLocks noGrp="1"/>
          </p:cNvSpPr>
          <p:nvPr>
            <p:ph type="body" sz="quarter" idx="15"/>
          </p:nvPr>
        </p:nvSpPr>
        <p:spPr>
          <a:xfrm>
            <a:off x="3663042" y="2818296"/>
            <a:ext cx="2128157" cy="369332"/>
          </a:xfrm>
        </p:spPr>
        <p:txBody>
          <a:bodyPr rtlCol="0"/>
          <a:lstStyle/>
          <a:p>
            <a:pPr rtl="0"/>
            <a:r>
              <a:rPr lang="en-GB" dirty="0"/>
              <a:t>.</a:t>
            </a:r>
          </a:p>
        </p:txBody>
      </p:sp>
      <p:sp>
        <p:nvSpPr>
          <p:cNvPr id="8" name="Text Placeholder 7">
            <a:extLst>
              <a:ext uri="{FF2B5EF4-FFF2-40B4-BE49-F238E27FC236}">
                <a16:creationId xmlns:a16="http://schemas.microsoft.com/office/drawing/2014/main" id="{B32B0C1D-C221-7C47-B7D6-77E7BDB41749}"/>
              </a:ext>
            </a:extLst>
          </p:cNvPr>
          <p:cNvSpPr>
            <a:spLocks noGrp="1"/>
          </p:cNvSpPr>
          <p:nvPr>
            <p:ph type="body" sz="quarter" idx="20"/>
          </p:nvPr>
        </p:nvSpPr>
        <p:spPr>
          <a:xfrm>
            <a:off x="952500" y="4522803"/>
            <a:ext cx="2133600" cy="205837"/>
          </a:xfrm>
        </p:spPr>
        <p:txBody>
          <a:bodyPr rtlCol="0"/>
          <a:lstStyle/>
          <a:p>
            <a:pPr rtl="0"/>
            <a:r>
              <a:rPr lang="en-GB" dirty="0"/>
              <a:t>Process invoice payments for all Homecare, Outreach and Sitting Services </a:t>
            </a:r>
          </a:p>
        </p:txBody>
      </p:sp>
      <p:sp>
        <p:nvSpPr>
          <p:cNvPr id="10" name="Text Placeholder 9">
            <a:extLst>
              <a:ext uri="{FF2B5EF4-FFF2-40B4-BE49-F238E27FC236}">
                <a16:creationId xmlns:a16="http://schemas.microsoft.com/office/drawing/2014/main" id="{69BD3932-D1D0-1045-BD96-8B26F11B8515}"/>
              </a:ext>
            </a:extLst>
          </p:cNvPr>
          <p:cNvSpPr>
            <a:spLocks noGrp="1"/>
          </p:cNvSpPr>
          <p:nvPr>
            <p:ph type="body" sz="quarter" idx="22"/>
          </p:nvPr>
        </p:nvSpPr>
        <p:spPr>
          <a:xfrm>
            <a:off x="3663042" y="4522803"/>
            <a:ext cx="2128157" cy="205837"/>
          </a:xfrm>
        </p:spPr>
        <p:txBody>
          <a:bodyPr rtlCol="0"/>
          <a:lstStyle/>
          <a:p>
            <a:pPr rtl="0"/>
            <a:r>
              <a:rPr lang="en-GB" dirty="0"/>
              <a:t>Process all adult ‘one off’ invoices at the request of Social Work Teams</a:t>
            </a:r>
          </a:p>
        </p:txBody>
      </p:sp>
      <p:sp>
        <p:nvSpPr>
          <p:cNvPr id="12" name="Text Placeholder 11">
            <a:extLst>
              <a:ext uri="{FF2B5EF4-FFF2-40B4-BE49-F238E27FC236}">
                <a16:creationId xmlns:a16="http://schemas.microsoft.com/office/drawing/2014/main" id="{B115086E-2AC3-4F4D-8F85-104CFA64FECF}"/>
              </a:ext>
            </a:extLst>
          </p:cNvPr>
          <p:cNvSpPr>
            <a:spLocks noGrp="1"/>
          </p:cNvSpPr>
          <p:nvPr>
            <p:ph type="body" sz="quarter" idx="24"/>
          </p:nvPr>
        </p:nvSpPr>
        <p:spPr>
          <a:xfrm>
            <a:off x="6367054" y="4522803"/>
            <a:ext cx="2129245" cy="205837"/>
          </a:xfrm>
        </p:spPr>
        <p:txBody>
          <a:bodyPr rtlCol="0"/>
          <a:lstStyle/>
          <a:p>
            <a:pPr rtl="0"/>
            <a:r>
              <a:rPr lang="en-GB" dirty="0"/>
              <a:t>Dealing with all queries relating to Adult payments.</a:t>
            </a:r>
          </a:p>
        </p:txBody>
      </p:sp>
      <p:sp>
        <p:nvSpPr>
          <p:cNvPr id="15" name="Slide Number Placeholder 14">
            <a:extLst>
              <a:ext uri="{FF2B5EF4-FFF2-40B4-BE49-F238E27FC236}">
                <a16:creationId xmlns:a16="http://schemas.microsoft.com/office/drawing/2014/main" id="{329469AE-B59A-AA41-9085-106D011808F5}"/>
              </a:ext>
            </a:extLst>
          </p:cNvPr>
          <p:cNvSpPr>
            <a:spLocks noGrp="1"/>
          </p:cNvSpPr>
          <p:nvPr>
            <p:ph type="sldNum" sz="quarter" idx="27"/>
          </p:nvPr>
        </p:nvSpPr>
        <p:spPr>
          <a:xfrm>
            <a:off x="971550" y="6332220"/>
            <a:ext cx="523240" cy="247651"/>
          </a:xfrm>
        </p:spPr>
        <p:txBody>
          <a:bodyPr rtlCol="0"/>
          <a:lstStyle/>
          <a:p>
            <a:pPr rtl="0"/>
            <a:fld id="{294A09A9-5501-47C1-A89A-A340965A2BE2}" type="slidenum">
              <a:rPr lang="en-GB" smtClean="0"/>
              <a:pPr rtl="0"/>
              <a:t>4</a:t>
            </a:fld>
            <a:endParaRPr lang="en-GB"/>
          </a:p>
        </p:txBody>
      </p:sp>
    </p:spTree>
    <p:extLst>
      <p:ext uri="{BB962C8B-B14F-4D97-AF65-F5344CB8AC3E}">
        <p14:creationId xmlns:p14="http://schemas.microsoft.com/office/powerpoint/2010/main" val="289860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 Placeholder 43">
            <a:extLst>
              <a:ext uri="{FF2B5EF4-FFF2-40B4-BE49-F238E27FC236}">
                <a16:creationId xmlns:a16="http://schemas.microsoft.com/office/drawing/2014/main" id="{906E4DF9-127F-4650-8BAA-2521A37885B0}"/>
              </a:ext>
            </a:extLst>
          </p:cNvPr>
          <p:cNvSpPr>
            <a:spLocks noGrp="1"/>
          </p:cNvSpPr>
          <p:nvPr>
            <p:ph type="body" sz="quarter" idx="10"/>
          </p:nvPr>
        </p:nvSpPr>
        <p:spPr>
          <a:xfrm>
            <a:off x="952500" y="2143760"/>
            <a:ext cx="9237980" cy="3271520"/>
          </a:xfrm>
        </p:spPr>
        <p:txBody>
          <a:bodyPr rtlCol="0"/>
          <a:lstStyle/>
          <a:p>
            <a:pPr rtl="0"/>
            <a:r>
              <a:rPr lang="en-GB" dirty="0"/>
              <a:t>When PLAG’s remain un- authorised payments do not get made.</a:t>
            </a:r>
          </a:p>
          <a:p>
            <a:pPr rtl="0"/>
            <a:r>
              <a:rPr lang="en-GB" dirty="0"/>
              <a:t>When a current PLAG is ended and a new one is generated but not authorised, the home have funds clawed back un-necessarily.</a:t>
            </a:r>
          </a:p>
          <a:p>
            <a:pPr rtl="0"/>
            <a:r>
              <a:rPr lang="en-GB" dirty="0"/>
              <a:t>PLAGS set up for wrong service or with in-correct fee.</a:t>
            </a:r>
          </a:p>
          <a:p>
            <a:r>
              <a:rPr lang="en-GB" dirty="0"/>
              <a:t>When a placement is agreed with a provider we have never previously paid.</a:t>
            </a:r>
          </a:p>
          <a:p>
            <a:r>
              <a:rPr lang="en-GB" dirty="0"/>
              <a:t>PLAG’s set up but no financial assessment or nil charge added</a:t>
            </a:r>
          </a:p>
          <a:p>
            <a:r>
              <a:rPr lang="en-GB" dirty="0"/>
              <a:t>Services we receive invoices for not being on CIS – </a:t>
            </a:r>
            <a:r>
              <a:rPr lang="en-GB" dirty="0" err="1"/>
              <a:t>e.g</a:t>
            </a:r>
            <a:r>
              <a:rPr lang="en-GB" dirty="0"/>
              <a:t> someone having acting sessions, attending a gardening service etc</a:t>
            </a:r>
          </a:p>
          <a:p>
            <a:endParaRPr lang="en-GB" dirty="0"/>
          </a:p>
          <a:p>
            <a:pPr rtl="0"/>
            <a:endParaRPr lang="en-GB" dirty="0"/>
          </a:p>
        </p:txBody>
      </p:sp>
      <p:sp>
        <p:nvSpPr>
          <p:cNvPr id="2" name="Title 1">
            <a:extLst>
              <a:ext uri="{FF2B5EF4-FFF2-40B4-BE49-F238E27FC236}">
                <a16:creationId xmlns:a16="http://schemas.microsoft.com/office/drawing/2014/main" id="{8C122DF8-59D4-D94D-8ED9-F2F319899DBF}"/>
              </a:ext>
            </a:extLst>
          </p:cNvPr>
          <p:cNvSpPr>
            <a:spLocks noGrp="1"/>
          </p:cNvSpPr>
          <p:nvPr>
            <p:ph type="title"/>
          </p:nvPr>
        </p:nvSpPr>
        <p:spPr>
          <a:xfrm>
            <a:off x="964023" y="879063"/>
            <a:ext cx="8017417" cy="610863"/>
          </a:xfrm>
        </p:spPr>
        <p:txBody>
          <a:bodyPr rtlCol="0">
            <a:normAutofit fontScale="90000"/>
          </a:bodyPr>
          <a:lstStyle/>
          <a:p>
            <a:pPr rtl="0"/>
            <a:r>
              <a:rPr lang="en-GB" dirty="0"/>
              <a:t>How does your work affect ours</a:t>
            </a:r>
          </a:p>
        </p:txBody>
      </p:sp>
      <p:sp>
        <p:nvSpPr>
          <p:cNvPr id="5" name="Slide Number Placeholder 4">
            <a:extLst>
              <a:ext uri="{FF2B5EF4-FFF2-40B4-BE49-F238E27FC236}">
                <a16:creationId xmlns:a16="http://schemas.microsoft.com/office/drawing/2014/main" id="{AB744071-0CE2-7746-9315-22EC28A0F462}"/>
              </a:ext>
            </a:extLst>
          </p:cNvPr>
          <p:cNvSpPr>
            <a:spLocks noGrp="1"/>
          </p:cNvSpPr>
          <p:nvPr>
            <p:ph type="sldNum" sz="quarter" idx="23"/>
          </p:nvPr>
        </p:nvSpPr>
        <p:spPr>
          <a:xfrm>
            <a:off x="971550" y="6332220"/>
            <a:ext cx="523240" cy="247651"/>
          </a:xfrm>
        </p:spPr>
        <p:txBody>
          <a:bodyPr rtlCol="0"/>
          <a:lstStyle/>
          <a:p>
            <a:pPr rtl="0"/>
            <a:fld id="{294A09A9-5501-47C1-A89A-A340965A2BE2}" type="slidenum">
              <a:rPr lang="en-GB" smtClean="0"/>
              <a:pPr rtl="0"/>
              <a:t>5</a:t>
            </a:fld>
            <a:endParaRPr lang="en-GB"/>
          </a:p>
        </p:txBody>
      </p:sp>
      <p:sp>
        <p:nvSpPr>
          <p:cNvPr id="4" name="Footer Placeholder 3">
            <a:extLst>
              <a:ext uri="{FF2B5EF4-FFF2-40B4-BE49-F238E27FC236}">
                <a16:creationId xmlns:a16="http://schemas.microsoft.com/office/drawing/2014/main" id="{529E91F3-E1A0-DB4A-8CD8-D9D1AB0FFB40}"/>
              </a:ext>
            </a:extLst>
          </p:cNvPr>
          <p:cNvSpPr>
            <a:spLocks noGrp="1"/>
          </p:cNvSpPr>
          <p:nvPr>
            <p:ph type="ftr" sz="quarter" idx="22"/>
          </p:nvPr>
        </p:nvSpPr>
        <p:spPr>
          <a:xfrm>
            <a:off x="1494790" y="6332220"/>
            <a:ext cx="1497330" cy="247651"/>
          </a:xfrm>
        </p:spPr>
        <p:txBody>
          <a:bodyPr rtlCol="0"/>
          <a:lstStyle/>
          <a:p>
            <a:pPr rtl="0"/>
            <a:r>
              <a:rPr lang="en-GB"/>
              <a:t>Annual Review</a:t>
            </a:r>
          </a:p>
        </p:txBody>
      </p:sp>
      <p:sp>
        <p:nvSpPr>
          <p:cNvPr id="3" name="Date Placeholder 2">
            <a:extLst>
              <a:ext uri="{FF2B5EF4-FFF2-40B4-BE49-F238E27FC236}">
                <a16:creationId xmlns:a16="http://schemas.microsoft.com/office/drawing/2014/main" id="{4D5B7634-ADBA-124F-B8CA-431F07F18D44}"/>
              </a:ext>
            </a:extLst>
          </p:cNvPr>
          <p:cNvSpPr>
            <a:spLocks noGrp="1"/>
          </p:cNvSpPr>
          <p:nvPr>
            <p:ph type="dt" sz="half" idx="21"/>
          </p:nvPr>
        </p:nvSpPr>
        <p:spPr>
          <a:xfrm>
            <a:off x="2992120" y="6332220"/>
            <a:ext cx="1313180" cy="247651"/>
          </a:xfrm>
        </p:spPr>
        <p:txBody>
          <a:bodyPr rtlCol="0"/>
          <a:lstStyle/>
          <a:p>
            <a:pPr rtl="0"/>
            <a:fld id="{4E6803CC-3B4F-463D-9E70-365D2435447F}" type="datetime3">
              <a:rPr lang="en-GB" smtClean="0"/>
              <a:t>5 August, 2025</a:t>
            </a:fld>
            <a:endParaRPr lang="en-GB"/>
          </a:p>
        </p:txBody>
      </p:sp>
    </p:spTree>
    <p:extLst>
      <p:ext uri="{BB962C8B-B14F-4D97-AF65-F5344CB8AC3E}">
        <p14:creationId xmlns:p14="http://schemas.microsoft.com/office/powerpoint/2010/main" val="643842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p:txBody>
          <a:bodyPr rtlCol="0"/>
          <a:lstStyle/>
          <a:p>
            <a:pPr rtl="0"/>
            <a:r>
              <a:rPr lang="en-GB" dirty="0"/>
              <a:t>Team Objectives</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772252" y="2287888"/>
            <a:ext cx="4827178" cy="404216"/>
          </a:xfrm>
        </p:spPr>
        <p:txBody>
          <a:bodyPr rtlCol="0"/>
          <a:lstStyle/>
          <a:p>
            <a:pPr rtl="0"/>
            <a:r>
              <a:rPr lang="en-GB" dirty="0"/>
              <a:t>Team priorities </a:t>
            </a:r>
          </a:p>
        </p:txBody>
      </p:sp>
      <p:sp>
        <p:nvSpPr>
          <p:cNvPr id="9" name="Slide Number Placeholder 8">
            <a:extLst>
              <a:ext uri="{FF2B5EF4-FFF2-40B4-BE49-F238E27FC236}">
                <a16:creationId xmlns:a16="http://schemas.microsoft.com/office/drawing/2014/main" id="{9A5802D8-6C81-6C4F-97CF-C1F2344EE894}"/>
              </a:ext>
            </a:extLst>
          </p:cNvPr>
          <p:cNvSpPr>
            <a:spLocks noGrp="1"/>
          </p:cNvSpPr>
          <p:nvPr>
            <p:ph type="sldNum" sz="quarter" idx="16"/>
          </p:nvPr>
        </p:nvSpPr>
        <p:spPr>
          <a:xfrm>
            <a:off x="971550" y="6332220"/>
            <a:ext cx="523240" cy="247651"/>
          </a:xfrm>
        </p:spPr>
        <p:txBody>
          <a:bodyPr rtlCol="0"/>
          <a:lstStyle/>
          <a:p>
            <a:pPr algn="l" rtl="0"/>
            <a:fld id="{294A09A9-5501-47C1-A89A-A340965A2BE2}" type="slidenum">
              <a:rPr lang="en-GB" smtClean="0"/>
              <a:pPr algn="l" rtl="0"/>
              <a:t>6</a:t>
            </a:fld>
            <a:endParaRPr lang="en-GB"/>
          </a:p>
        </p:txBody>
      </p:sp>
      <p:sp>
        <p:nvSpPr>
          <p:cNvPr id="19" name="Content Placeholder 18">
            <a:extLst>
              <a:ext uri="{FF2B5EF4-FFF2-40B4-BE49-F238E27FC236}">
                <a16:creationId xmlns:a16="http://schemas.microsoft.com/office/drawing/2014/main" id="{D7293F3B-1FD6-E490-31C6-767A696A07BF}"/>
              </a:ext>
            </a:extLst>
          </p:cNvPr>
          <p:cNvSpPr>
            <a:spLocks noGrp="1"/>
          </p:cNvSpPr>
          <p:nvPr>
            <p:ph sz="half" idx="13"/>
          </p:nvPr>
        </p:nvSpPr>
        <p:spPr>
          <a:xfrm>
            <a:off x="825500" y="2860106"/>
            <a:ext cx="9547860" cy="2981894"/>
          </a:xfrm>
        </p:spPr>
        <p:txBody>
          <a:bodyPr/>
          <a:lstStyle/>
          <a:p>
            <a:r>
              <a:rPr lang="en-GB" dirty="0"/>
              <a:t>To ensure that all provider payments are made on time and at the correct rate.</a:t>
            </a:r>
          </a:p>
          <a:p>
            <a:r>
              <a:rPr lang="en-GB" dirty="0"/>
              <a:t>Continue to build excellent working relationships with our external providers by being -: Contactable by phone or email and responding to queries in a timely manner. Being understanding of their financial situation and the effect non/in-correct payment would have on their business</a:t>
            </a:r>
          </a:p>
          <a:p>
            <a:r>
              <a:rPr lang="en-GB" dirty="0"/>
              <a:t>Liaising with internal colleagues to avoid errors and resolving these as soon as possible. </a:t>
            </a:r>
          </a:p>
          <a:p>
            <a:r>
              <a:rPr lang="en-GB" dirty="0"/>
              <a:t>Providing support to internal colleagues with payment/order queries.</a:t>
            </a:r>
          </a:p>
          <a:p>
            <a:r>
              <a:rPr lang="en-GB" dirty="0"/>
              <a:t>Work towards moving away from posting out payment documentation and towards becoming fully electronic.</a:t>
            </a:r>
          </a:p>
          <a:p>
            <a:endParaRPr lang="en-GB" dirty="0"/>
          </a:p>
        </p:txBody>
      </p:sp>
    </p:spTree>
    <p:extLst>
      <p:ext uri="{BB962C8B-B14F-4D97-AF65-F5344CB8AC3E}">
        <p14:creationId xmlns:p14="http://schemas.microsoft.com/office/powerpoint/2010/main" val="767675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Rectangle with Corners Rounded 2">
            <a:extLst>
              <a:ext uri="{FF2B5EF4-FFF2-40B4-BE49-F238E27FC236}">
                <a16:creationId xmlns:a16="http://schemas.microsoft.com/office/drawing/2014/main" id="{CA5465DE-1DD8-872B-D8D2-D8F8F8F73CB9}"/>
              </a:ext>
            </a:extLst>
          </p:cNvPr>
          <p:cNvSpPr/>
          <p:nvPr/>
        </p:nvSpPr>
        <p:spPr>
          <a:xfrm>
            <a:off x="9407236" y="4080162"/>
            <a:ext cx="2438400" cy="2175165"/>
          </a:xfrm>
          <a:prstGeom prst="wedgeRoundRectCallou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b="0" i="0" dirty="0">
                <a:solidFill>
                  <a:srgbClr val="92D050"/>
                </a:solidFill>
                <a:effectLst/>
                <a:latin typeface="SF Pro Text"/>
              </a:rPr>
              <a:t>Sending out back up documents for the remittances has been the best move ever from a credit controllers point</a:t>
            </a:r>
            <a:endParaRPr lang="en-GB" dirty="0"/>
          </a:p>
        </p:txBody>
      </p:sp>
      <p:sp>
        <p:nvSpPr>
          <p:cNvPr id="5" name="Speech Bubble: Rectangle with Corners Rounded 4">
            <a:extLst>
              <a:ext uri="{FF2B5EF4-FFF2-40B4-BE49-F238E27FC236}">
                <a16:creationId xmlns:a16="http://schemas.microsoft.com/office/drawing/2014/main" id="{C8600C40-2896-87DC-235F-ABE18905A47C}"/>
              </a:ext>
            </a:extLst>
          </p:cNvPr>
          <p:cNvSpPr/>
          <p:nvPr/>
        </p:nvSpPr>
        <p:spPr>
          <a:xfrm>
            <a:off x="1939637" y="4853248"/>
            <a:ext cx="2826328" cy="1598814"/>
          </a:xfrm>
          <a:prstGeom prst="wedgeRoundRectCallou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b="0" i="0" dirty="0">
                <a:solidFill>
                  <a:schemeClr val="accent5">
                    <a:lumMod val="75000"/>
                  </a:schemeClr>
                </a:solidFill>
                <a:effectLst/>
                <a:latin typeface="SF Pro Text"/>
              </a:rPr>
              <a:t>We find working with you effective and smooth</a:t>
            </a:r>
            <a:br>
              <a:rPr lang="en-GB" sz="1800" b="0" i="0" dirty="0">
                <a:solidFill>
                  <a:srgbClr val="0070C0"/>
                </a:solidFill>
                <a:effectLst/>
                <a:latin typeface="SF Pro Text"/>
              </a:rPr>
            </a:br>
            <a:r>
              <a:rPr lang="en-GB" sz="1800" b="0" i="0" dirty="0">
                <a:solidFill>
                  <a:schemeClr val="accent5">
                    <a:lumMod val="75000"/>
                  </a:schemeClr>
                </a:solidFill>
                <a:effectLst/>
                <a:latin typeface="SF Pro Text"/>
              </a:rPr>
              <a:t>We find working with you effective and smooth</a:t>
            </a:r>
            <a:br>
              <a:rPr lang="en-GB" sz="1800" b="0" i="0" dirty="0">
                <a:solidFill>
                  <a:srgbClr val="0070C0"/>
                </a:solidFill>
                <a:effectLst/>
                <a:latin typeface="SF Pro Text"/>
              </a:rPr>
            </a:br>
            <a:endParaRPr lang="en-GB" dirty="0"/>
          </a:p>
        </p:txBody>
      </p:sp>
      <p:sp>
        <p:nvSpPr>
          <p:cNvPr id="6" name="Speech Bubble: Rectangle with Corners Rounded 5">
            <a:extLst>
              <a:ext uri="{FF2B5EF4-FFF2-40B4-BE49-F238E27FC236}">
                <a16:creationId xmlns:a16="http://schemas.microsoft.com/office/drawing/2014/main" id="{05222C45-DB56-BA4F-6999-7114DEA218EF}"/>
              </a:ext>
            </a:extLst>
          </p:cNvPr>
          <p:cNvSpPr/>
          <p:nvPr/>
        </p:nvSpPr>
        <p:spPr>
          <a:xfrm>
            <a:off x="138545" y="2342806"/>
            <a:ext cx="4017819" cy="2305395"/>
          </a:xfrm>
          <a:prstGeom prst="wedgeRoundRectCallou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b="0" i="0" dirty="0">
                <a:solidFill>
                  <a:schemeClr val="accent4">
                    <a:lumMod val="75000"/>
                  </a:schemeClr>
                </a:solidFill>
                <a:effectLst/>
                <a:latin typeface="SF Pro Text"/>
              </a:rPr>
              <a:t>Timely efficient service. Always friendly and professional. They offer excellent support and treat you with respect should you get something wrong, this is very important as no one makes errors on purpose.</a:t>
            </a:r>
            <a:br>
              <a:rPr lang="en-GB" sz="1800" b="0" i="0" dirty="0">
                <a:solidFill>
                  <a:srgbClr val="0070C0"/>
                </a:solidFill>
                <a:effectLst/>
                <a:latin typeface="SF Pro Text"/>
              </a:rPr>
            </a:br>
            <a:endParaRPr lang="en-GB" dirty="0"/>
          </a:p>
        </p:txBody>
      </p:sp>
      <p:sp>
        <p:nvSpPr>
          <p:cNvPr id="7" name="Speech Bubble: Rectangle with Corners Rounded 6">
            <a:extLst>
              <a:ext uri="{FF2B5EF4-FFF2-40B4-BE49-F238E27FC236}">
                <a16:creationId xmlns:a16="http://schemas.microsoft.com/office/drawing/2014/main" id="{292919F8-08F4-B05E-30DF-C384A6E90608}"/>
              </a:ext>
            </a:extLst>
          </p:cNvPr>
          <p:cNvSpPr/>
          <p:nvPr/>
        </p:nvSpPr>
        <p:spPr>
          <a:xfrm>
            <a:off x="4294909" y="2267990"/>
            <a:ext cx="4973782" cy="2175165"/>
          </a:xfrm>
          <a:prstGeom prst="wedgeRoundRectCallou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r>
              <a:rPr lang="en-GB" sz="1800" b="0" i="0" dirty="0">
                <a:solidFill>
                  <a:srgbClr val="0070C0"/>
                </a:solidFill>
                <a:effectLst/>
                <a:latin typeface="SF Pro Text"/>
              </a:rPr>
            </a:br>
            <a:r>
              <a:rPr lang="en-GB" sz="1800" b="0" i="0" dirty="0">
                <a:solidFill>
                  <a:schemeClr val="accent3">
                    <a:lumMod val="75000"/>
                  </a:schemeClr>
                </a:solidFill>
                <a:effectLst/>
                <a:latin typeface="SF Pro Text"/>
              </a:rPr>
              <a:t>improvement to the way our invoices and payments are dealt with. This gives us as a business, the confidence that we require to continue developing as a service and the time to focus more on the quality of services that we provide.</a:t>
            </a:r>
            <a:br>
              <a:rPr lang="en-GB" sz="1800" b="0" i="0" dirty="0">
                <a:solidFill>
                  <a:schemeClr val="accent3">
                    <a:lumMod val="75000"/>
                  </a:schemeClr>
                </a:solidFill>
                <a:effectLst/>
                <a:latin typeface="SF Pro Text"/>
              </a:rPr>
            </a:br>
            <a:br>
              <a:rPr lang="en-GB" sz="1800" b="0" i="0" dirty="0">
                <a:solidFill>
                  <a:srgbClr val="0070C0"/>
                </a:solidFill>
                <a:effectLst/>
                <a:latin typeface="SF Pro Text"/>
              </a:rPr>
            </a:br>
            <a:endParaRPr lang="en-GB" dirty="0"/>
          </a:p>
        </p:txBody>
      </p:sp>
      <p:sp>
        <p:nvSpPr>
          <p:cNvPr id="8" name="Speech Bubble: Rectangle with Corners Rounded 7">
            <a:extLst>
              <a:ext uri="{FF2B5EF4-FFF2-40B4-BE49-F238E27FC236}">
                <a16:creationId xmlns:a16="http://schemas.microsoft.com/office/drawing/2014/main" id="{ED171F0D-BD2C-1C53-F68E-AA79BC25B016}"/>
              </a:ext>
            </a:extLst>
          </p:cNvPr>
          <p:cNvSpPr/>
          <p:nvPr/>
        </p:nvSpPr>
        <p:spPr>
          <a:xfrm>
            <a:off x="9379527" y="2040776"/>
            <a:ext cx="2590800" cy="1210887"/>
          </a:xfrm>
          <a:prstGeom prst="wedgeRoundRectCallou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b="0" i="0" dirty="0">
                <a:solidFill>
                  <a:srgbClr val="FFC000"/>
                </a:solidFill>
                <a:effectLst/>
                <a:latin typeface="SF Pro Text"/>
              </a:rPr>
              <a:t>thank you for all your support, you all are doing a fantastic job</a:t>
            </a:r>
            <a:endParaRPr lang="en-GB" dirty="0"/>
          </a:p>
        </p:txBody>
      </p:sp>
      <p:sp>
        <p:nvSpPr>
          <p:cNvPr id="11" name="Speech Bubble: Rectangle with Corners Rounded 10">
            <a:extLst>
              <a:ext uri="{FF2B5EF4-FFF2-40B4-BE49-F238E27FC236}">
                <a16:creationId xmlns:a16="http://schemas.microsoft.com/office/drawing/2014/main" id="{665AB370-2683-C675-EB01-935728F04582}"/>
              </a:ext>
            </a:extLst>
          </p:cNvPr>
          <p:cNvSpPr/>
          <p:nvPr/>
        </p:nvSpPr>
        <p:spPr>
          <a:xfrm>
            <a:off x="6075218" y="5047211"/>
            <a:ext cx="2590800" cy="1210887"/>
          </a:xfrm>
          <a:prstGeom prst="wedgeRoundRectCallou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b="0" i="0" dirty="0">
                <a:solidFill>
                  <a:srgbClr val="0070C0"/>
                </a:solidFill>
                <a:effectLst/>
                <a:latin typeface="SF Pro Text"/>
              </a:rPr>
              <a:t>Really good service - no improvements required.</a:t>
            </a:r>
            <a:br>
              <a:rPr lang="en-GB" sz="1800" b="0" i="0" dirty="0">
                <a:solidFill>
                  <a:srgbClr val="0070C0"/>
                </a:solidFill>
                <a:effectLst/>
                <a:latin typeface="SF Pro Text"/>
              </a:rPr>
            </a:br>
            <a:br>
              <a:rPr lang="en-GB" sz="1800" b="0" i="0" dirty="0">
                <a:solidFill>
                  <a:srgbClr val="0070C0"/>
                </a:solidFill>
                <a:effectLst/>
                <a:latin typeface="SF Pro Text"/>
              </a:rPr>
            </a:br>
            <a:endParaRPr lang="en-GB" dirty="0"/>
          </a:p>
        </p:txBody>
      </p:sp>
      <p:sp>
        <p:nvSpPr>
          <p:cNvPr id="12" name="TextBox 11">
            <a:extLst>
              <a:ext uri="{FF2B5EF4-FFF2-40B4-BE49-F238E27FC236}">
                <a16:creationId xmlns:a16="http://schemas.microsoft.com/office/drawing/2014/main" id="{F40AB73A-4D4A-323F-4347-9EB72625CF4F}"/>
              </a:ext>
            </a:extLst>
          </p:cNvPr>
          <p:cNvSpPr txBox="1"/>
          <p:nvPr/>
        </p:nvSpPr>
        <p:spPr>
          <a:xfrm>
            <a:off x="692727" y="594226"/>
            <a:ext cx="8575964" cy="769441"/>
          </a:xfrm>
          <a:prstGeom prst="rect">
            <a:avLst/>
          </a:prstGeom>
          <a:noFill/>
        </p:spPr>
        <p:txBody>
          <a:bodyPr wrap="square" rtlCol="0">
            <a:spAutoFit/>
          </a:bodyPr>
          <a:lstStyle/>
          <a:p>
            <a:r>
              <a:rPr lang="en-GB" sz="4400" b="1" dirty="0">
                <a:solidFill>
                  <a:schemeClr val="bg1"/>
                </a:solidFill>
                <a:latin typeface="+mj-lt"/>
              </a:rPr>
              <a:t>Feedback</a:t>
            </a:r>
            <a:r>
              <a:rPr lang="en-GB" sz="4400" b="1" dirty="0">
                <a:solidFill>
                  <a:schemeClr val="bg1"/>
                </a:solidFill>
              </a:rPr>
              <a:t> </a:t>
            </a:r>
            <a:r>
              <a:rPr lang="en-GB" sz="4400" b="1" dirty="0">
                <a:solidFill>
                  <a:schemeClr val="bg1"/>
                </a:solidFill>
                <a:latin typeface="+mj-lt"/>
              </a:rPr>
              <a:t>received</a:t>
            </a:r>
          </a:p>
        </p:txBody>
      </p:sp>
    </p:spTree>
    <p:extLst>
      <p:ext uri="{BB962C8B-B14F-4D97-AF65-F5344CB8AC3E}">
        <p14:creationId xmlns:p14="http://schemas.microsoft.com/office/powerpoint/2010/main" val="4206035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title"/>
          </p:nvPr>
        </p:nvSpPr>
        <p:spPr/>
        <p:txBody>
          <a:bodyPr rtlCol="0"/>
          <a:lstStyle/>
          <a:p>
            <a:pPr rtl="0"/>
            <a:r>
              <a:rPr lang="en-GB"/>
              <a:t>Thank you</a:t>
            </a:r>
          </a:p>
        </p:txBody>
      </p:sp>
      <p:sp>
        <p:nvSpPr>
          <p:cNvPr id="11" name="Subtitle 10">
            <a:extLst>
              <a:ext uri="{FF2B5EF4-FFF2-40B4-BE49-F238E27FC236}">
                <a16:creationId xmlns:a16="http://schemas.microsoft.com/office/drawing/2014/main" id="{F0F25866-5DB1-334A-8037-692579FBDE39}"/>
              </a:ext>
            </a:extLst>
          </p:cNvPr>
          <p:cNvSpPr>
            <a:spLocks noGrp="1"/>
          </p:cNvSpPr>
          <p:nvPr>
            <p:ph type="subTitle" idx="1"/>
          </p:nvPr>
        </p:nvSpPr>
        <p:spPr/>
        <p:txBody>
          <a:bodyPr rtlCol="0"/>
          <a:lstStyle/>
          <a:p>
            <a:pPr rtl="0"/>
            <a:r>
              <a:rPr lang="en-GB" dirty="0"/>
              <a:t>Thank you for coming to meet us and do you have any questions for any of the team or any suggestions on how we could improve?</a:t>
            </a:r>
          </a:p>
          <a:p>
            <a:pPr rtl="0"/>
            <a:endParaRPr lang="en-GB" dirty="0"/>
          </a:p>
        </p:txBody>
      </p:sp>
      <p:pic>
        <p:nvPicPr>
          <p:cNvPr id="13" name="Picture Placeholder 12" descr="Portrait of a team member">
            <a:extLst>
              <a:ext uri="{FF2B5EF4-FFF2-40B4-BE49-F238E27FC236}">
                <a16:creationId xmlns:a16="http://schemas.microsoft.com/office/drawing/2014/main" id="{EC944911-7CDD-41CC-A7F0-5B0CF85D545C}"/>
              </a:ext>
              <a:ext uri="{C183D7F6-B498-43B3-948B-1728B52AA6E4}">
                <adec:decorative xmlns:adec="http://schemas.microsoft.com/office/drawing/2017/decorative" val="0"/>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9" name="Text Placeholder 8">
            <a:extLst>
              <a:ext uri="{FF2B5EF4-FFF2-40B4-BE49-F238E27FC236}">
                <a16:creationId xmlns:a16="http://schemas.microsoft.com/office/drawing/2014/main" id="{76767661-63CB-A645-82F2-3B860E338B67}"/>
              </a:ext>
            </a:extLst>
          </p:cNvPr>
          <p:cNvSpPr>
            <a:spLocks noGrp="1"/>
          </p:cNvSpPr>
          <p:nvPr>
            <p:ph type="body" sz="quarter" idx="11"/>
          </p:nvPr>
        </p:nvSpPr>
        <p:spPr/>
        <p:txBody>
          <a:bodyPr rtlCol="0"/>
          <a:lstStyle/>
          <a:p>
            <a:pPr rtl="0"/>
            <a:r>
              <a:rPr lang="en-GB" b="1" dirty="0">
                <a:hlinkClick r:id="rId4"/>
              </a:rPr>
              <a:t>carepaymentteam@calderdake.gov.uk</a:t>
            </a:r>
            <a:endParaRPr lang="en-GB" b="1" dirty="0"/>
          </a:p>
          <a:p>
            <a:pPr rtl="0"/>
            <a:r>
              <a:rPr lang="en-GB" b="1" dirty="0"/>
              <a:t>07766 465476</a:t>
            </a:r>
            <a:endParaRPr lang="en-GB" dirty="0"/>
          </a:p>
        </p:txBody>
      </p:sp>
    </p:spTree>
    <p:extLst>
      <p:ext uri="{BB962C8B-B14F-4D97-AF65-F5344CB8AC3E}">
        <p14:creationId xmlns:p14="http://schemas.microsoft.com/office/powerpoint/2010/main" val="2336677316"/>
      </p:ext>
    </p:extLst>
  </p:cSld>
  <p:clrMapOvr>
    <a:masterClrMapping/>
  </p:clrMapOvr>
</p:sld>
</file>

<file path=ppt/theme/theme1.xml><?xml version="1.0" encoding="utf-8"?>
<a:theme xmlns:a="http://schemas.openxmlformats.org/drawingml/2006/main" name="Theme1">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49129431_TF78853419_Win32.potx" id="{4B078287-5F8B-4412-8B56-22BABE512007}" vid="{40D3F4AB-D386-4158-AD50-2BEE84BA26E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F21D10-BD83-491A-AAA6-945C2DB1EB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9EC1AB0-9704-404D-B6D3-819D938AC55B}">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1D20B6E4-879E-4E6C-BDE7-261540CD37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{14F9963C-0AB6-4939-BA6D-4FC7E331CB5E}tf78853419_win32</Template>
  <TotalTime>116</TotalTime>
  <Words>645</Words>
  <Application>Microsoft Office PowerPoint</Application>
  <PresentationFormat>Widescreen</PresentationFormat>
  <Paragraphs>63</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Franklin Gothic Book</vt:lpstr>
      <vt:lpstr>Franklin Gothic Demi</vt:lpstr>
      <vt:lpstr>SF Pro Text</vt:lpstr>
      <vt:lpstr>Wingdings</vt:lpstr>
      <vt:lpstr>Theme1</vt:lpstr>
      <vt:lpstr>Who are the Care Payment Team and what do they do?</vt:lpstr>
      <vt:lpstr>Introduction</vt:lpstr>
      <vt:lpstr>Meet the Team</vt:lpstr>
      <vt:lpstr>Roles and Responsibilities </vt:lpstr>
      <vt:lpstr>How does your work affect ours</vt:lpstr>
      <vt:lpstr>Team Objectives</vt:lpstr>
      <vt:lpstr>PowerPoint Presentation</vt:lpstr>
      <vt:lpstr>Thank you</vt:lpstr>
    </vt:vector>
  </TitlesOfParts>
  <Company>Calderdale Metropolitan Borough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Sara Maynard</dc:creator>
  <cp:lastModifiedBy>Sara Maynard</cp:lastModifiedBy>
  <cp:revision>8</cp:revision>
  <dcterms:created xsi:type="dcterms:W3CDTF">2025-05-30T10:17:05Z</dcterms:created>
  <dcterms:modified xsi:type="dcterms:W3CDTF">2025-08-05T08:56:26Z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