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333" r:id="rId5"/>
    <p:sldId id="297" r:id="rId6"/>
    <p:sldId id="33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B8EAB-4038-4311-93C3-8936E4C2FE16}"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GB"/>
        </a:p>
      </dgm:t>
    </dgm:pt>
    <dgm:pt modelId="{DEA2B521-6ED9-46A4-99A4-CB1B8A5CCEDF}">
      <dgm:prSet phldrT="[Text]" custT="1"/>
      <dgm:spPr>
        <a:solidFill>
          <a:schemeClr val="tx2">
            <a:lumMod val="90000"/>
            <a:lumOff val="10000"/>
          </a:schemeClr>
        </a:solidFill>
      </dgm:spPr>
      <dgm:t>
        <a:bodyPr/>
        <a:lstStyle/>
        <a:p>
          <a:r>
            <a:rPr lang="en-GB" sz="1200" b="1" dirty="0"/>
            <a:t>Write off </a:t>
          </a:r>
        </a:p>
        <a:p>
          <a:r>
            <a:rPr lang="en-GB" sz="1200" b="1" dirty="0"/>
            <a:t>Section 151 Return</a:t>
          </a:r>
        </a:p>
      </dgm:t>
    </dgm:pt>
    <dgm:pt modelId="{DC73130B-05F0-4571-8B2C-67213C6BD18A}" type="parTrans" cxnId="{B6BC29DB-1E75-4D09-846C-30037AAD6672}">
      <dgm:prSet/>
      <dgm:spPr/>
      <dgm:t>
        <a:bodyPr/>
        <a:lstStyle/>
        <a:p>
          <a:endParaRPr lang="en-GB"/>
        </a:p>
      </dgm:t>
    </dgm:pt>
    <dgm:pt modelId="{07607031-7609-4C66-9EE0-76CA219A2880}" type="sibTrans" cxnId="{B6BC29DB-1E75-4D09-846C-30037AAD6672}">
      <dgm:prSet/>
      <dgm:spPr/>
      <dgm:t>
        <a:bodyPr/>
        <a:lstStyle/>
        <a:p>
          <a:endParaRPr lang="en-GB"/>
        </a:p>
      </dgm:t>
    </dgm:pt>
    <dgm:pt modelId="{6359677A-E996-49AD-980D-453EE54B0F67}">
      <dgm:prSet phldrT="[Text]" custT="1"/>
      <dgm:spPr>
        <a:solidFill>
          <a:schemeClr val="tx2">
            <a:lumMod val="75000"/>
            <a:lumOff val="25000"/>
          </a:schemeClr>
        </a:solidFill>
      </dgm:spPr>
      <dgm:t>
        <a:bodyPr/>
        <a:lstStyle/>
        <a:p>
          <a:r>
            <a:rPr lang="en-GB" sz="1200" b="1" dirty="0"/>
            <a:t>Mental Health Debt Panel</a:t>
          </a:r>
        </a:p>
      </dgm:t>
    </dgm:pt>
    <dgm:pt modelId="{ABB0A9DF-FC5A-4DBC-A88C-D471A42CBC7D}" type="parTrans" cxnId="{AF065B33-6A24-4BEE-9B0A-BF87D2FFC386}">
      <dgm:prSet/>
      <dgm:spPr>
        <a:ln>
          <a:noFill/>
        </a:ln>
      </dgm:spPr>
      <dgm:t>
        <a:bodyPr/>
        <a:lstStyle/>
        <a:p>
          <a:endParaRPr lang="en-GB"/>
        </a:p>
      </dgm:t>
    </dgm:pt>
    <dgm:pt modelId="{C8AE4B45-D2A8-4565-B423-265CF2FCD5D1}" type="sibTrans" cxnId="{AF065B33-6A24-4BEE-9B0A-BF87D2FFC386}">
      <dgm:prSet/>
      <dgm:spPr/>
      <dgm:t>
        <a:bodyPr/>
        <a:lstStyle/>
        <a:p>
          <a:endParaRPr lang="en-GB"/>
        </a:p>
      </dgm:t>
    </dgm:pt>
    <dgm:pt modelId="{070D32B9-C1B7-47C3-A7EC-00BE43C57249}">
      <dgm:prSet phldrT="[Text]" custT="1"/>
      <dgm:spPr>
        <a:solidFill>
          <a:schemeClr val="tx2">
            <a:lumMod val="50000"/>
            <a:lumOff val="50000"/>
          </a:schemeClr>
        </a:solidFill>
      </dgm:spPr>
      <dgm:t>
        <a:bodyPr/>
        <a:lstStyle/>
        <a:p>
          <a:r>
            <a:rPr lang="en-GB" sz="1000" b="1" dirty="0"/>
            <a:t>Deceased</a:t>
          </a:r>
        </a:p>
        <a:p>
          <a:r>
            <a:rPr lang="en-GB" sz="1000" b="1" dirty="0"/>
            <a:t>Debt Panel</a:t>
          </a:r>
        </a:p>
        <a:p>
          <a:r>
            <a:rPr lang="en-GB" sz="1000" b="1" dirty="0"/>
            <a:t>Pre Meet</a:t>
          </a:r>
        </a:p>
      </dgm:t>
    </dgm:pt>
    <dgm:pt modelId="{B55C54C5-CFBC-4AFA-88BE-A5983140612A}" type="parTrans" cxnId="{87F755A0-7AA1-4A4D-9673-89C511759789}">
      <dgm:prSet/>
      <dgm:spPr>
        <a:ln>
          <a:noFill/>
        </a:ln>
      </dgm:spPr>
      <dgm:t>
        <a:bodyPr/>
        <a:lstStyle/>
        <a:p>
          <a:endParaRPr lang="en-GB"/>
        </a:p>
      </dgm:t>
    </dgm:pt>
    <dgm:pt modelId="{A24AF840-F4CF-4ACC-9F0D-6DAAA3ADD775}" type="sibTrans" cxnId="{87F755A0-7AA1-4A4D-9673-89C511759789}">
      <dgm:prSet/>
      <dgm:spPr/>
      <dgm:t>
        <a:bodyPr/>
        <a:lstStyle/>
        <a:p>
          <a:endParaRPr lang="en-GB"/>
        </a:p>
      </dgm:t>
    </dgm:pt>
    <dgm:pt modelId="{57ABB632-D04E-4C17-9104-D1C6DDE9CA46}">
      <dgm:prSet phldrT="[Text]" custT="1"/>
      <dgm:spPr>
        <a:solidFill>
          <a:schemeClr val="tx2">
            <a:lumMod val="50000"/>
            <a:lumOff val="50000"/>
          </a:schemeClr>
        </a:solidFill>
      </dgm:spPr>
      <dgm:t>
        <a:bodyPr/>
        <a:lstStyle/>
        <a:p>
          <a:pPr>
            <a:spcAft>
              <a:spcPct val="35000"/>
            </a:spcAft>
          </a:pPr>
          <a:r>
            <a:rPr lang="en-GB" sz="1000" b="1" dirty="0"/>
            <a:t>Learning Disabilities &amp; Neurodiversity's</a:t>
          </a:r>
        </a:p>
        <a:p>
          <a:pPr>
            <a:spcAft>
              <a:spcPts val="0"/>
            </a:spcAft>
          </a:pPr>
          <a:r>
            <a:rPr lang="en-GB" sz="1000" b="1" dirty="0"/>
            <a:t>Debt Panel</a:t>
          </a:r>
        </a:p>
        <a:p>
          <a:pPr>
            <a:spcAft>
              <a:spcPct val="35000"/>
            </a:spcAft>
          </a:pPr>
          <a:r>
            <a:rPr lang="en-GB" sz="1000" b="1" dirty="0"/>
            <a:t>Pre-Meet</a:t>
          </a:r>
          <a:endParaRPr lang="en-GB" sz="800" b="1" dirty="0"/>
        </a:p>
      </dgm:t>
    </dgm:pt>
    <dgm:pt modelId="{11D65BE9-CC25-4926-BF89-604557371C39}" type="parTrans" cxnId="{A27262A2-E0ED-481F-9ED6-34AEBD680013}">
      <dgm:prSet/>
      <dgm:spPr>
        <a:ln>
          <a:noFill/>
        </a:ln>
      </dgm:spPr>
      <dgm:t>
        <a:bodyPr/>
        <a:lstStyle/>
        <a:p>
          <a:endParaRPr lang="en-GB"/>
        </a:p>
      </dgm:t>
    </dgm:pt>
    <dgm:pt modelId="{7DE8DF85-0A91-45FC-B044-7A4E3EA97731}" type="sibTrans" cxnId="{A27262A2-E0ED-481F-9ED6-34AEBD680013}">
      <dgm:prSet/>
      <dgm:spPr/>
      <dgm:t>
        <a:bodyPr/>
        <a:lstStyle/>
        <a:p>
          <a:endParaRPr lang="en-GB"/>
        </a:p>
      </dgm:t>
    </dgm:pt>
    <dgm:pt modelId="{5B921671-AF66-4875-8486-9CD2A3D5B35D}">
      <dgm:prSet phldrT="[Text]" custT="1"/>
      <dgm:spPr>
        <a:solidFill>
          <a:schemeClr val="tx2">
            <a:lumMod val="75000"/>
            <a:lumOff val="25000"/>
          </a:schemeClr>
        </a:solidFill>
      </dgm:spPr>
      <dgm:t>
        <a:bodyPr/>
        <a:lstStyle/>
        <a:p>
          <a:r>
            <a:rPr lang="en-GB" sz="1200" b="1" dirty="0"/>
            <a:t>LD  / ND </a:t>
          </a:r>
        </a:p>
        <a:p>
          <a:r>
            <a:rPr lang="en-GB" sz="1200" b="1" dirty="0"/>
            <a:t>Debt Panel</a:t>
          </a:r>
        </a:p>
      </dgm:t>
    </dgm:pt>
    <dgm:pt modelId="{D675114E-04AE-4A1A-BCD6-02FFE148AFE2}" type="parTrans" cxnId="{39BD9689-1EDD-4840-9969-E7497BBA66B9}">
      <dgm:prSet/>
      <dgm:spPr>
        <a:ln>
          <a:noFill/>
        </a:ln>
      </dgm:spPr>
      <dgm:t>
        <a:bodyPr/>
        <a:lstStyle/>
        <a:p>
          <a:endParaRPr lang="en-GB"/>
        </a:p>
      </dgm:t>
    </dgm:pt>
    <dgm:pt modelId="{08266328-A711-405C-87E6-0E4ACF6A570A}" type="sibTrans" cxnId="{39BD9689-1EDD-4840-9969-E7497BBA66B9}">
      <dgm:prSet/>
      <dgm:spPr/>
      <dgm:t>
        <a:bodyPr/>
        <a:lstStyle/>
        <a:p>
          <a:endParaRPr lang="en-GB"/>
        </a:p>
      </dgm:t>
    </dgm:pt>
    <dgm:pt modelId="{C2E99A86-9C5F-401B-892F-ACB242B5F3C2}">
      <dgm:prSet phldrT="[Text]" custT="1"/>
      <dgm:spPr>
        <a:solidFill>
          <a:schemeClr val="tx2">
            <a:lumMod val="50000"/>
            <a:lumOff val="50000"/>
          </a:schemeClr>
        </a:solidFill>
      </dgm:spPr>
      <dgm:t>
        <a:bodyPr/>
        <a:lstStyle/>
        <a:p>
          <a:r>
            <a:rPr lang="en-GB" sz="1000" b="1" dirty="0"/>
            <a:t>Personalised Long Term Support</a:t>
          </a:r>
        </a:p>
        <a:p>
          <a:r>
            <a:rPr lang="en-GB" sz="1000" b="1" dirty="0"/>
            <a:t>Debt Panel </a:t>
          </a:r>
        </a:p>
        <a:p>
          <a:r>
            <a:rPr lang="en-GB" sz="1000" b="1" dirty="0"/>
            <a:t>Pre-Meet</a:t>
          </a:r>
          <a:endParaRPr lang="en-GB" sz="800" b="1" dirty="0"/>
        </a:p>
      </dgm:t>
    </dgm:pt>
    <dgm:pt modelId="{84941F70-BD27-48BA-9675-E5975A47150F}" type="parTrans" cxnId="{F0506263-2A32-4BEF-9055-4ECBA2A3A9DE}">
      <dgm:prSet/>
      <dgm:spPr>
        <a:ln>
          <a:noFill/>
        </a:ln>
      </dgm:spPr>
      <dgm:t>
        <a:bodyPr/>
        <a:lstStyle/>
        <a:p>
          <a:endParaRPr lang="en-GB"/>
        </a:p>
      </dgm:t>
    </dgm:pt>
    <dgm:pt modelId="{832D714C-3DF5-4533-9B85-90A4C66E73C8}" type="sibTrans" cxnId="{F0506263-2A32-4BEF-9055-4ECBA2A3A9DE}">
      <dgm:prSet/>
      <dgm:spPr/>
      <dgm:t>
        <a:bodyPr/>
        <a:lstStyle/>
        <a:p>
          <a:endParaRPr lang="en-GB"/>
        </a:p>
      </dgm:t>
    </dgm:pt>
    <dgm:pt modelId="{AAA535F6-C5A5-4772-A4FE-81E6B4D84757}">
      <dgm:prSet phldrT="[Text]"/>
      <dgm:spPr>
        <a:solidFill>
          <a:schemeClr val="tx2">
            <a:lumMod val="50000"/>
            <a:lumOff val="50000"/>
          </a:schemeClr>
        </a:solidFill>
      </dgm:spPr>
      <dgm:t>
        <a:bodyPr/>
        <a:lstStyle/>
        <a:p>
          <a:r>
            <a:rPr lang="en-GB" b="1" dirty="0"/>
            <a:t>Direct Payments</a:t>
          </a:r>
        </a:p>
        <a:p>
          <a:r>
            <a:rPr lang="en-GB" b="1" dirty="0"/>
            <a:t>Debt Panel</a:t>
          </a:r>
        </a:p>
        <a:p>
          <a:r>
            <a:rPr lang="en-GB" b="1" dirty="0"/>
            <a:t>Pre-Meet</a:t>
          </a:r>
        </a:p>
      </dgm:t>
    </dgm:pt>
    <dgm:pt modelId="{C2CA260B-5035-4D39-B6BE-3BE4B0CAD1C3}" type="parTrans" cxnId="{498C51FD-21FD-497E-8D35-70905342FB2F}">
      <dgm:prSet/>
      <dgm:spPr>
        <a:ln>
          <a:noFill/>
        </a:ln>
      </dgm:spPr>
      <dgm:t>
        <a:bodyPr/>
        <a:lstStyle/>
        <a:p>
          <a:endParaRPr lang="en-GB"/>
        </a:p>
      </dgm:t>
    </dgm:pt>
    <dgm:pt modelId="{7C4480DB-D71B-471F-9275-7635259F40ED}" type="sibTrans" cxnId="{498C51FD-21FD-497E-8D35-70905342FB2F}">
      <dgm:prSet/>
      <dgm:spPr/>
      <dgm:t>
        <a:bodyPr/>
        <a:lstStyle/>
        <a:p>
          <a:endParaRPr lang="en-GB"/>
        </a:p>
      </dgm:t>
    </dgm:pt>
    <dgm:pt modelId="{391A0B0C-EF54-4DC8-9215-31B19A7B9C74}">
      <dgm:prSet phldrT="[Text]"/>
      <dgm:spPr>
        <a:solidFill>
          <a:schemeClr val="tx2">
            <a:lumMod val="50000"/>
            <a:lumOff val="50000"/>
          </a:schemeClr>
        </a:solidFill>
      </dgm:spPr>
      <dgm:t>
        <a:bodyPr/>
        <a:lstStyle/>
        <a:p>
          <a:r>
            <a:rPr lang="en-GB" b="1" dirty="0"/>
            <a:t>Mental Health</a:t>
          </a:r>
        </a:p>
        <a:p>
          <a:r>
            <a:rPr lang="en-GB" b="1" dirty="0"/>
            <a:t>Debt Panel</a:t>
          </a:r>
        </a:p>
        <a:p>
          <a:r>
            <a:rPr lang="en-GB" b="1" dirty="0"/>
            <a:t>Pre-Meet</a:t>
          </a:r>
        </a:p>
      </dgm:t>
    </dgm:pt>
    <dgm:pt modelId="{599669CB-DAE2-49FB-8120-D466F369D308}" type="parTrans" cxnId="{D3BF4295-8B47-4301-BBFA-2790247EF079}">
      <dgm:prSet/>
      <dgm:spPr>
        <a:ln>
          <a:noFill/>
        </a:ln>
      </dgm:spPr>
      <dgm:t>
        <a:bodyPr/>
        <a:lstStyle/>
        <a:p>
          <a:endParaRPr lang="en-GB"/>
        </a:p>
      </dgm:t>
    </dgm:pt>
    <dgm:pt modelId="{6061A750-004F-4737-AF5D-306B53552161}" type="sibTrans" cxnId="{D3BF4295-8B47-4301-BBFA-2790247EF079}">
      <dgm:prSet/>
      <dgm:spPr/>
      <dgm:t>
        <a:bodyPr/>
        <a:lstStyle/>
        <a:p>
          <a:endParaRPr lang="en-GB"/>
        </a:p>
      </dgm:t>
    </dgm:pt>
    <dgm:pt modelId="{DEC45D11-3949-435B-9254-E4350463BB15}">
      <dgm:prSet phldrT="[Text]" custT="1"/>
      <dgm:spPr>
        <a:solidFill>
          <a:schemeClr val="tx2">
            <a:lumMod val="75000"/>
            <a:lumOff val="25000"/>
          </a:schemeClr>
        </a:solidFill>
      </dgm:spPr>
      <dgm:t>
        <a:bodyPr/>
        <a:lstStyle/>
        <a:p>
          <a:r>
            <a:rPr lang="en-GB" sz="1200" b="1" dirty="0"/>
            <a:t>Deceased &amp; PLTS Debt Panel</a:t>
          </a:r>
        </a:p>
      </dgm:t>
    </dgm:pt>
    <dgm:pt modelId="{88837185-F0E2-41AC-9111-7DB71E74FE84}" type="parTrans" cxnId="{83552B87-BC65-4B3B-9E44-E13A9D39813B}">
      <dgm:prSet/>
      <dgm:spPr>
        <a:ln>
          <a:noFill/>
        </a:ln>
      </dgm:spPr>
      <dgm:t>
        <a:bodyPr/>
        <a:lstStyle/>
        <a:p>
          <a:endParaRPr lang="en-GB"/>
        </a:p>
      </dgm:t>
    </dgm:pt>
    <dgm:pt modelId="{043BE780-A1C5-409D-888B-23D652A85927}" type="sibTrans" cxnId="{83552B87-BC65-4B3B-9E44-E13A9D39813B}">
      <dgm:prSet/>
      <dgm:spPr/>
      <dgm:t>
        <a:bodyPr/>
        <a:lstStyle/>
        <a:p>
          <a:endParaRPr lang="en-GB"/>
        </a:p>
      </dgm:t>
    </dgm:pt>
    <dgm:pt modelId="{1B3FCE3B-6EDF-4861-92BD-2802CAF5D4F6}">
      <dgm:prSet phldrT="[Text]" custT="1"/>
      <dgm:spPr>
        <a:solidFill>
          <a:schemeClr val="tx2">
            <a:lumMod val="75000"/>
            <a:lumOff val="25000"/>
          </a:schemeClr>
        </a:solidFill>
      </dgm:spPr>
      <dgm:t>
        <a:bodyPr/>
        <a:lstStyle/>
        <a:p>
          <a:r>
            <a:rPr lang="en-GB" sz="1200" b="1" dirty="0"/>
            <a:t>Direct Payments Debt Panel</a:t>
          </a:r>
        </a:p>
      </dgm:t>
    </dgm:pt>
    <dgm:pt modelId="{61C6EC00-9CE2-4E91-BD2B-F95051C5CFC2}" type="parTrans" cxnId="{1F9F629C-6590-4DF6-B5C7-391CD3472ECE}">
      <dgm:prSet/>
      <dgm:spPr>
        <a:ln>
          <a:noFill/>
        </a:ln>
      </dgm:spPr>
      <dgm:t>
        <a:bodyPr/>
        <a:lstStyle/>
        <a:p>
          <a:endParaRPr lang="en-GB"/>
        </a:p>
      </dgm:t>
    </dgm:pt>
    <dgm:pt modelId="{935E6A69-6F0F-40DC-A8D4-7805AE2164E9}" type="sibTrans" cxnId="{1F9F629C-6590-4DF6-B5C7-391CD3472ECE}">
      <dgm:prSet/>
      <dgm:spPr/>
      <dgm:t>
        <a:bodyPr/>
        <a:lstStyle/>
        <a:p>
          <a:endParaRPr lang="en-GB"/>
        </a:p>
      </dgm:t>
    </dgm:pt>
    <dgm:pt modelId="{D439DE86-FD74-49DD-BFDB-D2322C8A7D46}">
      <dgm:prSet phldrT="[Text]" custT="1"/>
      <dgm:spPr>
        <a:solidFill>
          <a:schemeClr val="tx2">
            <a:lumMod val="90000"/>
            <a:lumOff val="10000"/>
          </a:schemeClr>
        </a:solidFill>
      </dgm:spPr>
      <dgm:t>
        <a:bodyPr/>
        <a:lstStyle/>
        <a:p>
          <a:r>
            <a:rPr lang="en-GB" sz="1200" b="1" dirty="0"/>
            <a:t>Recovery Action</a:t>
          </a:r>
        </a:p>
        <a:p>
          <a:r>
            <a:rPr lang="en-GB" sz="1200" b="1" dirty="0"/>
            <a:t>Legal Court Action</a:t>
          </a:r>
        </a:p>
        <a:p>
          <a:r>
            <a:rPr lang="en-GB" sz="1200" b="1" dirty="0"/>
            <a:t>Bailiff Recovery</a:t>
          </a:r>
        </a:p>
      </dgm:t>
    </dgm:pt>
    <dgm:pt modelId="{DA6781A9-11FF-4C19-9BDE-453A692890CB}" type="parTrans" cxnId="{8D50B095-A9A4-4A68-813E-9EE23B5465E8}">
      <dgm:prSet/>
      <dgm:spPr/>
      <dgm:t>
        <a:bodyPr/>
        <a:lstStyle/>
        <a:p>
          <a:endParaRPr lang="en-GB"/>
        </a:p>
      </dgm:t>
    </dgm:pt>
    <dgm:pt modelId="{8A70A733-3720-4721-90F3-90EE7869CB31}" type="sibTrans" cxnId="{8D50B095-A9A4-4A68-813E-9EE23B5465E8}">
      <dgm:prSet/>
      <dgm:spPr/>
      <dgm:t>
        <a:bodyPr/>
        <a:lstStyle/>
        <a:p>
          <a:endParaRPr lang="en-GB"/>
        </a:p>
      </dgm:t>
    </dgm:pt>
    <dgm:pt modelId="{97A41AB6-4264-4A73-BB68-97B10C50C180}" type="pres">
      <dgm:prSet presAssocID="{672B8EAB-4038-4311-93C3-8936E4C2FE16}" presName="diagram" presStyleCnt="0">
        <dgm:presLayoutVars>
          <dgm:chPref val="1"/>
          <dgm:dir/>
          <dgm:animOne val="branch"/>
          <dgm:animLvl val="lvl"/>
          <dgm:resizeHandles val="exact"/>
        </dgm:presLayoutVars>
      </dgm:prSet>
      <dgm:spPr/>
    </dgm:pt>
    <dgm:pt modelId="{3FA559AF-BC0B-440C-8D33-7AA9C993C36B}" type="pres">
      <dgm:prSet presAssocID="{D439DE86-FD74-49DD-BFDB-D2322C8A7D46}" presName="root1" presStyleCnt="0"/>
      <dgm:spPr/>
    </dgm:pt>
    <dgm:pt modelId="{EB138B19-E10F-4BA2-A959-71AFF6650421}" type="pres">
      <dgm:prSet presAssocID="{D439DE86-FD74-49DD-BFDB-D2322C8A7D46}" presName="LevelOneTextNode" presStyleLbl="node0" presStyleIdx="0" presStyleCnt="2" custScaleY="140639" custLinFactX="164780" custLinFactNeighborX="200000" custLinFactNeighborY="-34735">
        <dgm:presLayoutVars>
          <dgm:chPref val="3"/>
        </dgm:presLayoutVars>
      </dgm:prSet>
      <dgm:spPr/>
    </dgm:pt>
    <dgm:pt modelId="{42F26423-6096-43B4-AD06-EC80038CE307}" type="pres">
      <dgm:prSet presAssocID="{D439DE86-FD74-49DD-BFDB-D2322C8A7D46}" presName="level2hierChild" presStyleCnt="0"/>
      <dgm:spPr/>
    </dgm:pt>
    <dgm:pt modelId="{41077F8A-D142-46DB-8EB1-B4065223D207}" type="pres">
      <dgm:prSet presAssocID="{DEA2B521-6ED9-46A4-99A4-CB1B8A5CCEDF}" presName="root1" presStyleCnt="0"/>
      <dgm:spPr/>
    </dgm:pt>
    <dgm:pt modelId="{575B7994-88DA-419A-B4C3-A8F4825C61F9}" type="pres">
      <dgm:prSet presAssocID="{DEA2B521-6ED9-46A4-99A4-CB1B8A5CCEDF}" presName="LevelOneTextNode" presStyleLbl="node0" presStyleIdx="1" presStyleCnt="2" custScaleY="141270" custLinFactX="159079" custLinFactNeighborX="200000" custLinFactNeighborY="20408">
        <dgm:presLayoutVars>
          <dgm:chPref val="3"/>
        </dgm:presLayoutVars>
      </dgm:prSet>
      <dgm:spPr/>
    </dgm:pt>
    <dgm:pt modelId="{F452FEE6-0092-4CC5-9497-E210CCEF5312}" type="pres">
      <dgm:prSet presAssocID="{DEA2B521-6ED9-46A4-99A4-CB1B8A5CCEDF}" presName="level2hierChild" presStyleCnt="0"/>
      <dgm:spPr/>
    </dgm:pt>
    <dgm:pt modelId="{054D5E30-E5B0-4CBD-B769-C731EE4F2477}" type="pres">
      <dgm:prSet presAssocID="{ABB0A9DF-FC5A-4DBC-A88C-D471A42CBC7D}" presName="conn2-1" presStyleLbl="parChTrans1D2" presStyleIdx="0" presStyleCnt="4"/>
      <dgm:spPr/>
    </dgm:pt>
    <dgm:pt modelId="{7BE388A0-AADC-4145-8DA9-C351F81300E2}" type="pres">
      <dgm:prSet presAssocID="{ABB0A9DF-FC5A-4DBC-A88C-D471A42CBC7D}" presName="connTx" presStyleLbl="parChTrans1D2" presStyleIdx="0" presStyleCnt="4"/>
      <dgm:spPr/>
    </dgm:pt>
    <dgm:pt modelId="{163EC8E5-D64A-43BB-B931-6790A0E2C89A}" type="pres">
      <dgm:prSet presAssocID="{6359677A-E996-49AD-980D-453EE54B0F67}" presName="root2" presStyleCnt="0"/>
      <dgm:spPr/>
    </dgm:pt>
    <dgm:pt modelId="{C7E21220-CF55-43C9-9178-C53D2AF4A067}" type="pres">
      <dgm:prSet presAssocID="{6359677A-E996-49AD-980D-453EE54B0F67}" presName="LevelTwoTextNode" presStyleLbl="node2" presStyleIdx="0" presStyleCnt="4" custLinFactY="100000" custLinFactNeighborX="-3112" custLinFactNeighborY="187228">
        <dgm:presLayoutVars>
          <dgm:chPref val="3"/>
        </dgm:presLayoutVars>
      </dgm:prSet>
      <dgm:spPr/>
    </dgm:pt>
    <dgm:pt modelId="{D3404CF5-BCC3-4D24-B976-FFFED74555C9}" type="pres">
      <dgm:prSet presAssocID="{6359677A-E996-49AD-980D-453EE54B0F67}" presName="level3hierChild" presStyleCnt="0"/>
      <dgm:spPr/>
    </dgm:pt>
    <dgm:pt modelId="{8604A7D7-4E62-44CB-9D86-44E04E189ACB}" type="pres">
      <dgm:prSet presAssocID="{B55C54C5-CFBC-4AFA-88BE-A5983140612A}" presName="conn2-1" presStyleLbl="parChTrans1D3" presStyleIdx="0" presStyleCnt="5"/>
      <dgm:spPr/>
    </dgm:pt>
    <dgm:pt modelId="{078FEEBD-3A5C-43E8-8E32-C877FDDB6DB8}" type="pres">
      <dgm:prSet presAssocID="{B55C54C5-CFBC-4AFA-88BE-A5983140612A}" presName="connTx" presStyleLbl="parChTrans1D3" presStyleIdx="0" presStyleCnt="5"/>
      <dgm:spPr/>
    </dgm:pt>
    <dgm:pt modelId="{13C19F60-3419-4148-AE6D-F0C4FF5C63DE}" type="pres">
      <dgm:prSet presAssocID="{070D32B9-C1B7-47C3-A7EC-00BE43C57249}" presName="root2" presStyleCnt="0"/>
      <dgm:spPr/>
    </dgm:pt>
    <dgm:pt modelId="{C89DF3E7-2558-466A-8259-1BAAB4948DAF}" type="pres">
      <dgm:prSet presAssocID="{070D32B9-C1B7-47C3-A7EC-00BE43C57249}" presName="LevelTwoTextNode" presStyleLbl="node3" presStyleIdx="0" presStyleCnt="5" custLinFactX="-200000" custLinFactNeighborX="-241923" custLinFactNeighborY="2117">
        <dgm:presLayoutVars>
          <dgm:chPref val="3"/>
        </dgm:presLayoutVars>
      </dgm:prSet>
      <dgm:spPr/>
    </dgm:pt>
    <dgm:pt modelId="{8F845384-4E3E-4FB1-89EC-1457F79A165A}" type="pres">
      <dgm:prSet presAssocID="{070D32B9-C1B7-47C3-A7EC-00BE43C57249}" presName="level3hierChild" presStyleCnt="0"/>
      <dgm:spPr/>
    </dgm:pt>
    <dgm:pt modelId="{A1480BC4-65A4-429E-A73C-52223CFCE394}" type="pres">
      <dgm:prSet presAssocID="{599669CB-DAE2-49FB-8120-D466F369D308}" presName="conn2-1" presStyleLbl="parChTrans1D3" presStyleIdx="1" presStyleCnt="5"/>
      <dgm:spPr/>
    </dgm:pt>
    <dgm:pt modelId="{B5991E9B-1A97-4AA2-9B9B-FEF3B3ECA8DD}" type="pres">
      <dgm:prSet presAssocID="{599669CB-DAE2-49FB-8120-D466F369D308}" presName="connTx" presStyleLbl="parChTrans1D3" presStyleIdx="1" presStyleCnt="5"/>
      <dgm:spPr/>
    </dgm:pt>
    <dgm:pt modelId="{7F55F16C-CD69-4B8F-ABEF-E154050C5698}" type="pres">
      <dgm:prSet presAssocID="{391A0B0C-EF54-4DC8-9215-31B19A7B9C74}" presName="root2" presStyleCnt="0"/>
      <dgm:spPr/>
    </dgm:pt>
    <dgm:pt modelId="{56DDEA4E-14DD-487B-AC1F-F12EC23004F7}" type="pres">
      <dgm:prSet presAssocID="{391A0B0C-EF54-4DC8-9215-31B19A7B9C74}" presName="LevelTwoTextNode" presStyleLbl="node3" presStyleIdx="1" presStyleCnt="5" custLinFactX="-200000" custLinFactY="173398" custLinFactNeighborX="-234434" custLinFactNeighborY="200000">
        <dgm:presLayoutVars>
          <dgm:chPref val="3"/>
        </dgm:presLayoutVars>
      </dgm:prSet>
      <dgm:spPr/>
    </dgm:pt>
    <dgm:pt modelId="{12E32A2A-0A74-4CCC-BFC1-F85049EE55F4}" type="pres">
      <dgm:prSet presAssocID="{391A0B0C-EF54-4DC8-9215-31B19A7B9C74}" presName="level3hierChild" presStyleCnt="0"/>
      <dgm:spPr/>
    </dgm:pt>
    <dgm:pt modelId="{B757E453-DA95-4306-A9C3-6214DEA58422}" type="pres">
      <dgm:prSet presAssocID="{11D65BE9-CC25-4926-BF89-604557371C39}" presName="conn2-1" presStyleLbl="parChTrans1D3" presStyleIdx="2" presStyleCnt="5"/>
      <dgm:spPr/>
    </dgm:pt>
    <dgm:pt modelId="{99964144-79C2-456A-8CF0-5E7A4C4DC594}" type="pres">
      <dgm:prSet presAssocID="{11D65BE9-CC25-4926-BF89-604557371C39}" presName="connTx" presStyleLbl="parChTrans1D3" presStyleIdx="2" presStyleCnt="5"/>
      <dgm:spPr/>
    </dgm:pt>
    <dgm:pt modelId="{134EC0D0-E0EB-4ED2-BFC0-A6AEA5AC38D1}" type="pres">
      <dgm:prSet presAssocID="{57ABB632-D04E-4C17-9104-D1C6DDE9CA46}" presName="root2" presStyleCnt="0"/>
      <dgm:spPr/>
    </dgm:pt>
    <dgm:pt modelId="{EA04BA78-2465-44E2-B048-5D2CAD6C1C56}" type="pres">
      <dgm:prSet presAssocID="{57ABB632-D04E-4C17-9104-D1C6DDE9CA46}" presName="LevelTwoTextNode" presStyleLbl="node3" presStyleIdx="2" presStyleCnt="5" custLinFactX="-200000" custLinFactNeighborX="-237306" custLinFactNeighborY="15265">
        <dgm:presLayoutVars>
          <dgm:chPref val="3"/>
        </dgm:presLayoutVars>
      </dgm:prSet>
      <dgm:spPr/>
    </dgm:pt>
    <dgm:pt modelId="{6B0543C9-2E20-4F44-912B-6F87E9C8E0EF}" type="pres">
      <dgm:prSet presAssocID="{57ABB632-D04E-4C17-9104-D1C6DDE9CA46}" presName="level3hierChild" presStyleCnt="0"/>
      <dgm:spPr/>
    </dgm:pt>
    <dgm:pt modelId="{92080083-9152-4472-A251-5DBA6197ED97}" type="pres">
      <dgm:prSet presAssocID="{C2CA260B-5035-4D39-B6BE-3BE4B0CAD1C3}" presName="conn2-1" presStyleLbl="parChTrans1D3" presStyleIdx="3" presStyleCnt="5"/>
      <dgm:spPr/>
    </dgm:pt>
    <dgm:pt modelId="{317E86E3-9C74-471C-851E-45D83CC05979}" type="pres">
      <dgm:prSet presAssocID="{C2CA260B-5035-4D39-B6BE-3BE4B0CAD1C3}" presName="connTx" presStyleLbl="parChTrans1D3" presStyleIdx="3" presStyleCnt="5"/>
      <dgm:spPr/>
    </dgm:pt>
    <dgm:pt modelId="{584EF277-A5F3-4B4F-8644-AF589F6EB6C2}" type="pres">
      <dgm:prSet presAssocID="{AAA535F6-C5A5-4772-A4FE-81E6B4D84757}" presName="root2" presStyleCnt="0"/>
      <dgm:spPr/>
    </dgm:pt>
    <dgm:pt modelId="{D3F671F2-5474-4040-9EEB-3535F2696582}" type="pres">
      <dgm:prSet presAssocID="{AAA535F6-C5A5-4772-A4FE-81E6B4D84757}" presName="LevelTwoTextNode" presStyleLbl="node3" presStyleIdx="3" presStyleCnt="5" custLinFactX="-200000" custLinFactNeighborX="-234433" custLinFactNeighborY="20408">
        <dgm:presLayoutVars>
          <dgm:chPref val="3"/>
        </dgm:presLayoutVars>
      </dgm:prSet>
      <dgm:spPr/>
    </dgm:pt>
    <dgm:pt modelId="{9E6058D4-9A3B-46CD-A30A-01F35FF756C7}" type="pres">
      <dgm:prSet presAssocID="{AAA535F6-C5A5-4772-A4FE-81E6B4D84757}" presName="level3hierChild" presStyleCnt="0"/>
      <dgm:spPr/>
    </dgm:pt>
    <dgm:pt modelId="{0FCBFEE5-875E-4498-8314-50DE037FA1EA}" type="pres">
      <dgm:prSet presAssocID="{D675114E-04AE-4A1A-BCD6-02FFE148AFE2}" presName="conn2-1" presStyleLbl="parChTrans1D2" presStyleIdx="1" presStyleCnt="4"/>
      <dgm:spPr/>
    </dgm:pt>
    <dgm:pt modelId="{79DC225F-F059-488A-A694-ABC72AFDFDEA}" type="pres">
      <dgm:prSet presAssocID="{D675114E-04AE-4A1A-BCD6-02FFE148AFE2}" presName="connTx" presStyleLbl="parChTrans1D2" presStyleIdx="1" presStyleCnt="4"/>
      <dgm:spPr/>
    </dgm:pt>
    <dgm:pt modelId="{474EC4BF-8BD6-4C2D-8C90-D1A017119754}" type="pres">
      <dgm:prSet presAssocID="{5B921671-AF66-4875-8486-9CD2A3D5B35D}" presName="root2" presStyleCnt="0"/>
      <dgm:spPr/>
    </dgm:pt>
    <dgm:pt modelId="{A8144634-D7A1-4F66-AC35-4698E1E53B01}" type="pres">
      <dgm:prSet presAssocID="{5B921671-AF66-4875-8486-9CD2A3D5B35D}" presName="LevelTwoTextNode" presStyleLbl="node2" presStyleIdx="1" presStyleCnt="4" custLinFactNeighborX="-2154" custLinFactNeighborY="-92235">
        <dgm:presLayoutVars>
          <dgm:chPref val="3"/>
        </dgm:presLayoutVars>
      </dgm:prSet>
      <dgm:spPr/>
    </dgm:pt>
    <dgm:pt modelId="{E7A59927-4059-4BDE-AE24-89B94C623C9A}" type="pres">
      <dgm:prSet presAssocID="{5B921671-AF66-4875-8486-9CD2A3D5B35D}" presName="level3hierChild" presStyleCnt="0"/>
      <dgm:spPr/>
    </dgm:pt>
    <dgm:pt modelId="{5162DD0E-5ED5-4330-8A5C-46EEB9EF8BF3}" type="pres">
      <dgm:prSet presAssocID="{61C6EC00-9CE2-4E91-BD2B-F95051C5CFC2}" presName="conn2-1" presStyleLbl="parChTrans1D2" presStyleIdx="2" presStyleCnt="4"/>
      <dgm:spPr/>
    </dgm:pt>
    <dgm:pt modelId="{B2C175DF-D2CD-441E-9B44-CF12337D74D1}" type="pres">
      <dgm:prSet presAssocID="{61C6EC00-9CE2-4E91-BD2B-F95051C5CFC2}" presName="connTx" presStyleLbl="parChTrans1D2" presStyleIdx="2" presStyleCnt="4"/>
      <dgm:spPr/>
    </dgm:pt>
    <dgm:pt modelId="{36E772DB-BDC2-4E6F-B09F-C303610B20A3}" type="pres">
      <dgm:prSet presAssocID="{1B3FCE3B-6EDF-4861-92BD-2802CAF5D4F6}" presName="root2" presStyleCnt="0"/>
      <dgm:spPr/>
    </dgm:pt>
    <dgm:pt modelId="{23B6305D-B4C1-43DD-9DD0-FB64802AEA33}" type="pres">
      <dgm:prSet presAssocID="{1B3FCE3B-6EDF-4861-92BD-2802CAF5D4F6}" presName="LevelTwoTextNode" presStyleLbl="node2" presStyleIdx="2" presStyleCnt="4" custLinFactNeighborX="479" custLinFactNeighborY="-73101">
        <dgm:presLayoutVars>
          <dgm:chPref val="3"/>
        </dgm:presLayoutVars>
      </dgm:prSet>
      <dgm:spPr/>
    </dgm:pt>
    <dgm:pt modelId="{53789F61-39BC-441A-AB90-5F4841689EA9}" type="pres">
      <dgm:prSet presAssocID="{1B3FCE3B-6EDF-4861-92BD-2802CAF5D4F6}" presName="level3hierChild" presStyleCnt="0"/>
      <dgm:spPr/>
    </dgm:pt>
    <dgm:pt modelId="{3058434D-A0D8-4245-80C7-9381337DFED4}" type="pres">
      <dgm:prSet presAssocID="{88837185-F0E2-41AC-9111-7DB71E74FE84}" presName="conn2-1" presStyleLbl="parChTrans1D2" presStyleIdx="3" presStyleCnt="4"/>
      <dgm:spPr/>
    </dgm:pt>
    <dgm:pt modelId="{842AF162-1B87-430B-B805-5918ECF620D4}" type="pres">
      <dgm:prSet presAssocID="{88837185-F0E2-41AC-9111-7DB71E74FE84}" presName="connTx" presStyleLbl="parChTrans1D2" presStyleIdx="3" presStyleCnt="4"/>
      <dgm:spPr/>
    </dgm:pt>
    <dgm:pt modelId="{BDFBD8C3-84E8-4837-9424-F52FF0FAE3BB}" type="pres">
      <dgm:prSet presAssocID="{DEC45D11-3949-435B-9254-E4350463BB15}" presName="root2" presStyleCnt="0"/>
      <dgm:spPr/>
    </dgm:pt>
    <dgm:pt modelId="{52CED08D-C47D-4ADB-816A-A840E344CE6F}" type="pres">
      <dgm:prSet presAssocID="{DEC45D11-3949-435B-9254-E4350463BB15}" presName="LevelTwoTextNode" presStyleLbl="node2" presStyleIdx="3" presStyleCnt="4" custLinFactY="-200000" custLinFactNeighborX="-5027" custLinFactNeighborY="-259167">
        <dgm:presLayoutVars>
          <dgm:chPref val="3"/>
        </dgm:presLayoutVars>
      </dgm:prSet>
      <dgm:spPr/>
    </dgm:pt>
    <dgm:pt modelId="{80F8069D-26AC-4CEA-BE13-55FA346602A0}" type="pres">
      <dgm:prSet presAssocID="{DEC45D11-3949-435B-9254-E4350463BB15}" presName="level3hierChild" presStyleCnt="0"/>
      <dgm:spPr/>
    </dgm:pt>
    <dgm:pt modelId="{9E531ACD-909F-4381-80DA-222A38B554DC}" type="pres">
      <dgm:prSet presAssocID="{84941F70-BD27-48BA-9675-E5975A47150F}" presName="conn2-1" presStyleLbl="parChTrans1D3" presStyleIdx="4" presStyleCnt="5"/>
      <dgm:spPr/>
    </dgm:pt>
    <dgm:pt modelId="{734C6AD6-C383-4D39-B19D-A7DF66EB7B09}" type="pres">
      <dgm:prSet presAssocID="{84941F70-BD27-48BA-9675-E5975A47150F}" presName="connTx" presStyleLbl="parChTrans1D3" presStyleIdx="4" presStyleCnt="5"/>
      <dgm:spPr/>
    </dgm:pt>
    <dgm:pt modelId="{F4899F0C-DFB3-4793-9E76-BEB8ABAE5961}" type="pres">
      <dgm:prSet presAssocID="{C2E99A86-9C5F-401B-892F-ACB242B5F3C2}" presName="root2" presStyleCnt="0"/>
      <dgm:spPr/>
    </dgm:pt>
    <dgm:pt modelId="{5F7A370E-6472-4AB4-A35C-3B1977D29A70}" type="pres">
      <dgm:prSet presAssocID="{C2E99A86-9C5F-401B-892F-ACB242B5F3C2}" presName="LevelTwoTextNode" presStyleLbl="node3" presStyleIdx="4" presStyleCnt="5" custLinFactX="-200000" custLinFactY="-200000" custLinFactNeighborX="-239459" custLinFactNeighborY="-203556">
        <dgm:presLayoutVars>
          <dgm:chPref val="3"/>
        </dgm:presLayoutVars>
      </dgm:prSet>
      <dgm:spPr/>
    </dgm:pt>
    <dgm:pt modelId="{CC7B293E-33E7-439F-AE9E-67092217D95D}" type="pres">
      <dgm:prSet presAssocID="{C2E99A86-9C5F-401B-892F-ACB242B5F3C2}" presName="level3hierChild" presStyleCnt="0"/>
      <dgm:spPr/>
    </dgm:pt>
  </dgm:ptLst>
  <dgm:cxnLst>
    <dgm:cxn modelId="{69FF7C13-A6A9-49A8-A6EB-EB5F2E5D7830}" type="presOf" srcId="{599669CB-DAE2-49FB-8120-D466F369D308}" destId="{A1480BC4-65A4-429E-A73C-52223CFCE394}" srcOrd="0" destOrd="0" presId="urn:microsoft.com/office/officeart/2005/8/layout/hierarchy2"/>
    <dgm:cxn modelId="{477F291E-50A1-49B5-918C-69859EB2AA23}" type="presOf" srcId="{C2E99A86-9C5F-401B-892F-ACB242B5F3C2}" destId="{5F7A370E-6472-4AB4-A35C-3B1977D29A70}" srcOrd="0" destOrd="0" presId="urn:microsoft.com/office/officeart/2005/8/layout/hierarchy2"/>
    <dgm:cxn modelId="{0A6F1B21-9F02-4186-948B-088129CF6301}" type="presOf" srcId="{070D32B9-C1B7-47C3-A7EC-00BE43C57249}" destId="{C89DF3E7-2558-466A-8259-1BAAB4948DAF}" srcOrd="0" destOrd="0" presId="urn:microsoft.com/office/officeart/2005/8/layout/hierarchy2"/>
    <dgm:cxn modelId="{0E92F52D-17B4-4069-AE42-E7038AD7516F}" type="presOf" srcId="{84941F70-BD27-48BA-9675-E5975A47150F}" destId="{9E531ACD-909F-4381-80DA-222A38B554DC}" srcOrd="0" destOrd="0" presId="urn:microsoft.com/office/officeart/2005/8/layout/hierarchy2"/>
    <dgm:cxn modelId="{AF065B33-6A24-4BEE-9B0A-BF87D2FFC386}" srcId="{DEA2B521-6ED9-46A4-99A4-CB1B8A5CCEDF}" destId="{6359677A-E996-49AD-980D-453EE54B0F67}" srcOrd="0" destOrd="0" parTransId="{ABB0A9DF-FC5A-4DBC-A88C-D471A42CBC7D}" sibTransId="{C8AE4B45-D2A8-4565-B423-265CF2FCD5D1}"/>
    <dgm:cxn modelId="{1AF6F135-2536-40C3-A7EA-25A49261A622}" type="presOf" srcId="{D675114E-04AE-4A1A-BCD6-02FFE148AFE2}" destId="{0FCBFEE5-875E-4498-8314-50DE037FA1EA}" srcOrd="0" destOrd="0" presId="urn:microsoft.com/office/officeart/2005/8/layout/hierarchy2"/>
    <dgm:cxn modelId="{F445C738-B8B2-477B-854A-88132E14E96A}" type="presOf" srcId="{ABB0A9DF-FC5A-4DBC-A88C-D471A42CBC7D}" destId="{054D5E30-E5B0-4CBD-B769-C731EE4F2477}" srcOrd="0" destOrd="0" presId="urn:microsoft.com/office/officeart/2005/8/layout/hierarchy2"/>
    <dgm:cxn modelId="{E4F8B660-0AF3-4E5F-9D3A-70686F3C4FEF}" type="presOf" srcId="{11D65BE9-CC25-4926-BF89-604557371C39}" destId="{B757E453-DA95-4306-A9C3-6214DEA58422}" srcOrd="0" destOrd="0" presId="urn:microsoft.com/office/officeart/2005/8/layout/hierarchy2"/>
    <dgm:cxn modelId="{F0506263-2A32-4BEF-9055-4ECBA2A3A9DE}" srcId="{DEC45D11-3949-435B-9254-E4350463BB15}" destId="{C2E99A86-9C5F-401B-892F-ACB242B5F3C2}" srcOrd="0" destOrd="0" parTransId="{84941F70-BD27-48BA-9675-E5975A47150F}" sibTransId="{832D714C-3DF5-4533-9B85-90A4C66E73C8}"/>
    <dgm:cxn modelId="{E7E7B943-B820-48C4-9130-982FC692C712}" type="presOf" srcId="{DEC45D11-3949-435B-9254-E4350463BB15}" destId="{52CED08D-C47D-4ADB-816A-A840E344CE6F}" srcOrd="0" destOrd="0" presId="urn:microsoft.com/office/officeart/2005/8/layout/hierarchy2"/>
    <dgm:cxn modelId="{C922AF45-6FF9-478E-8971-BDEBC2E2F26F}" type="presOf" srcId="{84941F70-BD27-48BA-9675-E5975A47150F}" destId="{734C6AD6-C383-4D39-B19D-A7DF66EB7B09}" srcOrd="1" destOrd="0" presId="urn:microsoft.com/office/officeart/2005/8/layout/hierarchy2"/>
    <dgm:cxn modelId="{F7FE2D6E-BBEF-4E70-8038-3DB0F1741CEC}" type="presOf" srcId="{57ABB632-D04E-4C17-9104-D1C6DDE9CA46}" destId="{EA04BA78-2465-44E2-B048-5D2CAD6C1C56}" srcOrd="0" destOrd="0" presId="urn:microsoft.com/office/officeart/2005/8/layout/hierarchy2"/>
    <dgm:cxn modelId="{90124A4F-DF44-481E-8438-F8CF6A1CCEA0}" type="presOf" srcId="{599669CB-DAE2-49FB-8120-D466F369D308}" destId="{B5991E9B-1A97-4AA2-9B9B-FEF3B3ECA8DD}" srcOrd="1" destOrd="0" presId="urn:microsoft.com/office/officeart/2005/8/layout/hierarchy2"/>
    <dgm:cxn modelId="{18638650-C291-4820-9BFC-FBE70F046098}" type="presOf" srcId="{88837185-F0E2-41AC-9111-7DB71E74FE84}" destId="{3058434D-A0D8-4245-80C7-9381337DFED4}" srcOrd="0" destOrd="0" presId="urn:microsoft.com/office/officeart/2005/8/layout/hierarchy2"/>
    <dgm:cxn modelId="{E8F6B773-34E7-4CD8-A657-AE1437DAE056}" type="presOf" srcId="{1B3FCE3B-6EDF-4861-92BD-2802CAF5D4F6}" destId="{23B6305D-B4C1-43DD-9DD0-FB64802AEA33}" srcOrd="0" destOrd="0" presId="urn:microsoft.com/office/officeart/2005/8/layout/hierarchy2"/>
    <dgm:cxn modelId="{CC3BF77E-A7EB-44D9-B9A9-54DE603BD8C6}" type="presOf" srcId="{B55C54C5-CFBC-4AFA-88BE-A5983140612A}" destId="{078FEEBD-3A5C-43E8-8E32-C877FDDB6DB8}" srcOrd="1" destOrd="0" presId="urn:microsoft.com/office/officeart/2005/8/layout/hierarchy2"/>
    <dgm:cxn modelId="{83552B87-BC65-4B3B-9E44-E13A9D39813B}" srcId="{DEA2B521-6ED9-46A4-99A4-CB1B8A5CCEDF}" destId="{DEC45D11-3949-435B-9254-E4350463BB15}" srcOrd="3" destOrd="0" parTransId="{88837185-F0E2-41AC-9111-7DB71E74FE84}" sibTransId="{043BE780-A1C5-409D-888B-23D652A85927}"/>
    <dgm:cxn modelId="{39BD9689-1EDD-4840-9969-E7497BBA66B9}" srcId="{DEA2B521-6ED9-46A4-99A4-CB1B8A5CCEDF}" destId="{5B921671-AF66-4875-8486-9CD2A3D5B35D}" srcOrd="1" destOrd="0" parTransId="{D675114E-04AE-4A1A-BCD6-02FFE148AFE2}" sibTransId="{08266328-A711-405C-87E6-0E4ACF6A570A}"/>
    <dgm:cxn modelId="{FA06E78C-9E3E-4FB6-8F8A-9398307770C7}" type="presOf" srcId="{11D65BE9-CC25-4926-BF89-604557371C39}" destId="{99964144-79C2-456A-8CF0-5E7A4C4DC594}" srcOrd="1" destOrd="0" presId="urn:microsoft.com/office/officeart/2005/8/layout/hierarchy2"/>
    <dgm:cxn modelId="{D0B94693-001A-4E10-806B-C5065D3619B0}" type="presOf" srcId="{C2CA260B-5035-4D39-B6BE-3BE4B0CAD1C3}" destId="{92080083-9152-4472-A251-5DBA6197ED97}" srcOrd="0" destOrd="0" presId="urn:microsoft.com/office/officeart/2005/8/layout/hierarchy2"/>
    <dgm:cxn modelId="{D3BF4295-8B47-4301-BBFA-2790247EF079}" srcId="{6359677A-E996-49AD-980D-453EE54B0F67}" destId="{391A0B0C-EF54-4DC8-9215-31B19A7B9C74}" srcOrd="1" destOrd="0" parTransId="{599669CB-DAE2-49FB-8120-D466F369D308}" sibTransId="{6061A750-004F-4737-AF5D-306B53552161}"/>
    <dgm:cxn modelId="{8D50B095-A9A4-4A68-813E-9EE23B5465E8}" srcId="{672B8EAB-4038-4311-93C3-8936E4C2FE16}" destId="{D439DE86-FD74-49DD-BFDB-D2322C8A7D46}" srcOrd="0" destOrd="0" parTransId="{DA6781A9-11FF-4C19-9BDE-453A692890CB}" sibTransId="{8A70A733-3720-4721-90F3-90EE7869CB31}"/>
    <dgm:cxn modelId="{1F9F629C-6590-4DF6-B5C7-391CD3472ECE}" srcId="{DEA2B521-6ED9-46A4-99A4-CB1B8A5CCEDF}" destId="{1B3FCE3B-6EDF-4861-92BD-2802CAF5D4F6}" srcOrd="2" destOrd="0" parTransId="{61C6EC00-9CE2-4E91-BD2B-F95051C5CFC2}" sibTransId="{935E6A69-6F0F-40DC-A8D4-7805AE2164E9}"/>
    <dgm:cxn modelId="{87F755A0-7AA1-4A4D-9673-89C511759789}" srcId="{6359677A-E996-49AD-980D-453EE54B0F67}" destId="{070D32B9-C1B7-47C3-A7EC-00BE43C57249}" srcOrd="0" destOrd="0" parTransId="{B55C54C5-CFBC-4AFA-88BE-A5983140612A}" sibTransId="{A24AF840-F4CF-4ACC-9F0D-6DAAA3ADD775}"/>
    <dgm:cxn modelId="{A27262A2-E0ED-481F-9ED6-34AEBD680013}" srcId="{6359677A-E996-49AD-980D-453EE54B0F67}" destId="{57ABB632-D04E-4C17-9104-D1C6DDE9CA46}" srcOrd="2" destOrd="0" parTransId="{11D65BE9-CC25-4926-BF89-604557371C39}" sibTransId="{7DE8DF85-0A91-45FC-B044-7A4E3EA97731}"/>
    <dgm:cxn modelId="{CD07C1A7-45B6-47E7-A453-B741A044E621}" type="presOf" srcId="{C2CA260B-5035-4D39-B6BE-3BE4B0CAD1C3}" destId="{317E86E3-9C74-471C-851E-45D83CC05979}" srcOrd="1" destOrd="0" presId="urn:microsoft.com/office/officeart/2005/8/layout/hierarchy2"/>
    <dgm:cxn modelId="{D9BE0CA9-1236-4E9B-97B5-DFA4B2BFBEDF}" type="presOf" srcId="{D439DE86-FD74-49DD-BFDB-D2322C8A7D46}" destId="{EB138B19-E10F-4BA2-A959-71AFF6650421}" srcOrd="0" destOrd="0" presId="urn:microsoft.com/office/officeart/2005/8/layout/hierarchy2"/>
    <dgm:cxn modelId="{C58EB2AA-CBE5-421D-A230-6FADBECC5304}" type="presOf" srcId="{391A0B0C-EF54-4DC8-9215-31B19A7B9C74}" destId="{56DDEA4E-14DD-487B-AC1F-F12EC23004F7}" srcOrd="0" destOrd="0" presId="urn:microsoft.com/office/officeart/2005/8/layout/hierarchy2"/>
    <dgm:cxn modelId="{92AD03AE-169E-4413-95FC-46206D6BB869}" type="presOf" srcId="{88837185-F0E2-41AC-9111-7DB71E74FE84}" destId="{842AF162-1B87-430B-B805-5918ECF620D4}" srcOrd="1" destOrd="0" presId="urn:microsoft.com/office/officeart/2005/8/layout/hierarchy2"/>
    <dgm:cxn modelId="{FFD934AF-20D5-4138-A5A3-507ECA339609}" type="presOf" srcId="{5B921671-AF66-4875-8486-9CD2A3D5B35D}" destId="{A8144634-D7A1-4F66-AC35-4698E1E53B01}" srcOrd="0" destOrd="0" presId="urn:microsoft.com/office/officeart/2005/8/layout/hierarchy2"/>
    <dgm:cxn modelId="{B38603B6-DE8E-4359-A245-DABE2DC10589}" type="presOf" srcId="{61C6EC00-9CE2-4E91-BD2B-F95051C5CFC2}" destId="{B2C175DF-D2CD-441E-9B44-CF12337D74D1}" srcOrd="1" destOrd="0" presId="urn:microsoft.com/office/officeart/2005/8/layout/hierarchy2"/>
    <dgm:cxn modelId="{CE9870BE-01B5-4D8A-B923-DF98441E99E1}" type="presOf" srcId="{61C6EC00-9CE2-4E91-BD2B-F95051C5CFC2}" destId="{5162DD0E-5ED5-4330-8A5C-46EEB9EF8BF3}" srcOrd="0" destOrd="0" presId="urn:microsoft.com/office/officeart/2005/8/layout/hierarchy2"/>
    <dgm:cxn modelId="{B12B8EC5-A3F5-4741-8569-23D45530BBC7}" type="presOf" srcId="{D675114E-04AE-4A1A-BCD6-02FFE148AFE2}" destId="{79DC225F-F059-488A-A694-ABC72AFDFDEA}" srcOrd="1" destOrd="0" presId="urn:microsoft.com/office/officeart/2005/8/layout/hierarchy2"/>
    <dgm:cxn modelId="{66E11ED8-F55C-4735-A966-A1578DC65E1A}" type="presOf" srcId="{DEA2B521-6ED9-46A4-99A4-CB1B8A5CCEDF}" destId="{575B7994-88DA-419A-B4C3-A8F4825C61F9}" srcOrd="0" destOrd="0" presId="urn:microsoft.com/office/officeart/2005/8/layout/hierarchy2"/>
    <dgm:cxn modelId="{B6BC29DB-1E75-4D09-846C-30037AAD6672}" srcId="{672B8EAB-4038-4311-93C3-8936E4C2FE16}" destId="{DEA2B521-6ED9-46A4-99A4-CB1B8A5CCEDF}" srcOrd="1" destOrd="0" parTransId="{DC73130B-05F0-4571-8B2C-67213C6BD18A}" sibTransId="{07607031-7609-4C66-9EE0-76CA219A2880}"/>
    <dgm:cxn modelId="{3ED6A0E0-992A-49C8-90D4-1151355AC455}" type="presOf" srcId="{6359677A-E996-49AD-980D-453EE54B0F67}" destId="{C7E21220-CF55-43C9-9178-C53D2AF4A067}" srcOrd="0" destOrd="0" presId="urn:microsoft.com/office/officeart/2005/8/layout/hierarchy2"/>
    <dgm:cxn modelId="{0E116FE4-A632-490D-B513-BE9E8197DB64}" type="presOf" srcId="{AAA535F6-C5A5-4772-A4FE-81E6B4D84757}" destId="{D3F671F2-5474-4040-9EEB-3535F2696582}" srcOrd="0" destOrd="0" presId="urn:microsoft.com/office/officeart/2005/8/layout/hierarchy2"/>
    <dgm:cxn modelId="{CDA6EBEC-4C0A-4786-998A-8953DE8C9948}" type="presOf" srcId="{B55C54C5-CFBC-4AFA-88BE-A5983140612A}" destId="{8604A7D7-4E62-44CB-9D86-44E04E189ACB}" srcOrd="0" destOrd="0" presId="urn:microsoft.com/office/officeart/2005/8/layout/hierarchy2"/>
    <dgm:cxn modelId="{73C3D5F7-9070-4104-9623-4196A44E6E50}" type="presOf" srcId="{ABB0A9DF-FC5A-4DBC-A88C-D471A42CBC7D}" destId="{7BE388A0-AADC-4145-8DA9-C351F81300E2}" srcOrd="1" destOrd="0" presId="urn:microsoft.com/office/officeart/2005/8/layout/hierarchy2"/>
    <dgm:cxn modelId="{C8C7CCFC-05A9-4D1A-83B8-33D10AD76F46}" type="presOf" srcId="{672B8EAB-4038-4311-93C3-8936E4C2FE16}" destId="{97A41AB6-4264-4A73-BB68-97B10C50C180}" srcOrd="0" destOrd="0" presId="urn:microsoft.com/office/officeart/2005/8/layout/hierarchy2"/>
    <dgm:cxn modelId="{498C51FD-21FD-497E-8D35-70905342FB2F}" srcId="{6359677A-E996-49AD-980D-453EE54B0F67}" destId="{AAA535F6-C5A5-4772-A4FE-81E6B4D84757}" srcOrd="3" destOrd="0" parTransId="{C2CA260B-5035-4D39-B6BE-3BE4B0CAD1C3}" sibTransId="{7C4480DB-D71B-471F-9275-7635259F40ED}"/>
    <dgm:cxn modelId="{B2E5F600-266F-4B9E-B15A-189683E4FCBD}" type="presParOf" srcId="{97A41AB6-4264-4A73-BB68-97B10C50C180}" destId="{3FA559AF-BC0B-440C-8D33-7AA9C993C36B}" srcOrd="0" destOrd="0" presId="urn:microsoft.com/office/officeart/2005/8/layout/hierarchy2"/>
    <dgm:cxn modelId="{9F81BAA9-7F85-4DA0-8970-48C5C9C65CF0}" type="presParOf" srcId="{3FA559AF-BC0B-440C-8D33-7AA9C993C36B}" destId="{EB138B19-E10F-4BA2-A959-71AFF6650421}" srcOrd="0" destOrd="0" presId="urn:microsoft.com/office/officeart/2005/8/layout/hierarchy2"/>
    <dgm:cxn modelId="{F4B6758A-04BA-4EE0-BD2E-D83B26BBEDEE}" type="presParOf" srcId="{3FA559AF-BC0B-440C-8D33-7AA9C993C36B}" destId="{42F26423-6096-43B4-AD06-EC80038CE307}" srcOrd="1" destOrd="0" presId="urn:microsoft.com/office/officeart/2005/8/layout/hierarchy2"/>
    <dgm:cxn modelId="{DAE8488A-EE8F-4761-B907-A459E8150C9F}" type="presParOf" srcId="{97A41AB6-4264-4A73-BB68-97B10C50C180}" destId="{41077F8A-D142-46DB-8EB1-B4065223D207}" srcOrd="1" destOrd="0" presId="urn:microsoft.com/office/officeart/2005/8/layout/hierarchy2"/>
    <dgm:cxn modelId="{90CFDFAC-AE99-4ADD-A604-E9E19DD314D6}" type="presParOf" srcId="{41077F8A-D142-46DB-8EB1-B4065223D207}" destId="{575B7994-88DA-419A-B4C3-A8F4825C61F9}" srcOrd="0" destOrd="0" presId="urn:microsoft.com/office/officeart/2005/8/layout/hierarchy2"/>
    <dgm:cxn modelId="{F3943A9E-0390-411B-BA29-6199DDAD956B}" type="presParOf" srcId="{41077F8A-D142-46DB-8EB1-B4065223D207}" destId="{F452FEE6-0092-4CC5-9497-E210CCEF5312}" srcOrd="1" destOrd="0" presId="urn:microsoft.com/office/officeart/2005/8/layout/hierarchy2"/>
    <dgm:cxn modelId="{316FB8B7-FAC3-4F9B-9B23-9E537F5DFC5E}" type="presParOf" srcId="{F452FEE6-0092-4CC5-9497-E210CCEF5312}" destId="{054D5E30-E5B0-4CBD-B769-C731EE4F2477}" srcOrd="0" destOrd="0" presId="urn:microsoft.com/office/officeart/2005/8/layout/hierarchy2"/>
    <dgm:cxn modelId="{1C50F378-4F59-4405-B87F-182B3793E328}" type="presParOf" srcId="{054D5E30-E5B0-4CBD-B769-C731EE4F2477}" destId="{7BE388A0-AADC-4145-8DA9-C351F81300E2}" srcOrd="0" destOrd="0" presId="urn:microsoft.com/office/officeart/2005/8/layout/hierarchy2"/>
    <dgm:cxn modelId="{660808D9-6084-4477-9F97-AAD328BB22F3}" type="presParOf" srcId="{F452FEE6-0092-4CC5-9497-E210CCEF5312}" destId="{163EC8E5-D64A-43BB-B931-6790A0E2C89A}" srcOrd="1" destOrd="0" presId="urn:microsoft.com/office/officeart/2005/8/layout/hierarchy2"/>
    <dgm:cxn modelId="{4CC7FDBD-09C6-4304-8EEC-6A8B344A9329}" type="presParOf" srcId="{163EC8E5-D64A-43BB-B931-6790A0E2C89A}" destId="{C7E21220-CF55-43C9-9178-C53D2AF4A067}" srcOrd="0" destOrd="0" presId="urn:microsoft.com/office/officeart/2005/8/layout/hierarchy2"/>
    <dgm:cxn modelId="{15E8EBAB-6A23-4A71-A255-7B2A05ED3435}" type="presParOf" srcId="{163EC8E5-D64A-43BB-B931-6790A0E2C89A}" destId="{D3404CF5-BCC3-4D24-B976-FFFED74555C9}" srcOrd="1" destOrd="0" presId="urn:microsoft.com/office/officeart/2005/8/layout/hierarchy2"/>
    <dgm:cxn modelId="{D98BE8EE-C5F8-45A5-AB61-43C09DD69115}" type="presParOf" srcId="{D3404CF5-BCC3-4D24-B976-FFFED74555C9}" destId="{8604A7D7-4E62-44CB-9D86-44E04E189ACB}" srcOrd="0" destOrd="0" presId="urn:microsoft.com/office/officeart/2005/8/layout/hierarchy2"/>
    <dgm:cxn modelId="{E3862E1C-CB23-47DA-AF56-2F2D32E7F785}" type="presParOf" srcId="{8604A7D7-4E62-44CB-9D86-44E04E189ACB}" destId="{078FEEBD-3A5C-43E8-8E32-C877FDDB6DB8}" srcOrd="0" destOrd="0" presId="urn:microsoft.com/office/officeart/2005/8/layout/hierarchy2"/>
    <dgm:cxn modelId="{3876A2DD-793B-47E5-BC69-AD39C9C2540F}" type="presParOf" srcId="{D3404CF5-BCC3-4D24-B976-FFFED74555C9}" destId="{13C19F60-3419-4148-AE6D-F0C4FF5C63DE}" srcOrd="1" destOrd="0" presId="urn:microsoft.com/office/officeart/2005/8/layout/hierarchy2"/>
    <dgm:cxn modelId="{42FA5F16-B0A0-4A83-AD1C-FA933C54CAAD}" type="presParOf" srcId="{13C19F60-3419-4148-AE6D-F0C4FF5C63DE}" destId="{C89DF3E7-2558-466A-8259-1BAAB4948DAF}" srcOrd="0" destOrd="0" presId="urn:microsoft.com/office/officeart/2005/8/layout/hierarchy2"/>
    <dgm:cxn modelId="{E6D3BB53-56C2-4FBE-8C9E-3A3B26E85945}" type="presParOf" srcId="{13C19F60-3419-4148-AE6D-F0C4FF5C63DE}" destId="{8F845384-4E3E-4FB1-89EC-1457F79A165A}" srcOrd="1" destOrd="0" presId="urn:microsoft.com/office/officeart/2005/8/layout/hierarchy2"/>
    <dgm:cxn modelId="{845B15B5-C098-4F4E-942A-36B0924A7F16}" type="presParOf" srcId="{D3404CF5-BCC3-4D24-B976-FFFED74555C9}" destId="{A1480BC4-65A4-429E-A73C-52223CFCE394}" srcOrd="2" destOrd="0" presId="urn:microsoft.com/office/officeart/2005/8/layout/hierarchy2"/>
    <dgm:cxn modelId="{833FCEB3-BEEA-487E-BE77-31BA2D573B31}" type="presParOf" srcId="{A1480BC4-65A4-429E-A73C-52223CFCE394}" destId="{B5991E9B-1A97-4AA2-9B9B-FEF3B3ECA8DD}" srcOrd="0" destOrd="0" presId="urn:microsoft.com/office/officeart/2005/8/layout/hierarchy2"/>
    <dgm:cxn modelId="{367855D5-1137-48AF-89FD-49773EB9033D}" type="presParOf" srcId="{D3404CF5-BCC3-4D24-B976-FFFED74555C9}" destId="{7F55F16C-CD69-4B8F-ABEF-E154050C5698}" srcOrd="3" destOrd="0" presId="urn:microsoft.com/office/officeart/2005/8/layout/hierarchy2"/>
    <dgm:cxn modelId="{A46FF9B7-9405-4812-9274-EEA558B46096}" type="presParOf" srcId="{7F55F16C-CD69-4B8F-ABEF-E154050C5698}" destId="{56DDEA4E-14DD-487B-AC1F-F12EC23004F7}" srcOrd="0" destOrd="0" presId="urn:microsoft.com/office/officeart/2005/8/layout/hierarchy2"/>
    <dgm:cxn modelId="{1D2A2FDE-B3FC-40B1-8358-C834A2D88927}" type="presParOf" srcId="{7F55F16C-CD69-4B8F-ABEF-E154050C5698}" destId="{12E32A2A-0A74-4CCC-BFC1-F85049EE55F4}" srcOrd="1" destOrd="0" presId="urn:microsoft.com/office/officeart/2005/8/layout/hierarchy2"/>
    <dgm:cxn modelId="{A439A8C0-C3EF-42AC-9A92-EF7F21C79BBB}" type="presParOf" srcId="{D3404CF5-BCC3-4D24-B976-FFFED74555C9}" destId="{B757E453-DA95-4306-A9C3-6214DEA58422}" srcOrd="4" destOrd="0" presId="urn:microsoft.com/office/officeart/2005/8/layout/hierarchy2"/>
    <dgm:cxn modelId="{8AD53FAD-687B-4369-B144-37BE4A24DC92}" type="presParOf" srcId="{B757E453-DA95-4306-A9C3-6214DEA58422}" destId="{99964144-79C2-456A-8CF0-5E7A4C4DC594}" srcOrd="0" destOrd="0" presId="urn:microsoft.com/office/officeart/2005/8/layout/hierarchy2"/>
    <dgm:cxn modelId="{55D7A675-677C-4350-B1FD-68F855F42275}" type="presParOf" srcId="{D3404CF5-BCC3-4D24-B976-FFFED74555C9}" destId="{134EC0D0-E0EB-4ED2-BFC0-A6AEA5AC38D1}" srcOrd="5" destOrd="0" presId="urn:microsoft.com/office/officeart/2005/8/layout/hierarchy2"/>
    <dgm:cxn modelId="{FB46386F-3F7D-4D94-9244-69510005DFC5}" type="presParOf" srcId="{134EC0D0-E0EB-4ED2-BFC0-A6AEA5AC38D1}" destId="{EA04BA78-2465-44E2-B048-5D2CAD6C1C56}" srcOrd="0" destOrd="0" presId="urn:microsoft.com/office/officeart/2005/8/layout/hierarchy2"/>
    <dgm:cxn modelId="{E592FE72-CA3B-4D0E-A794-2609437FAEAE}" type="presParOf" srcId="{134EC0D0-E0EB-4ED2-BFC0-A6AEA5AC38D1}" destId="{6B0543C9-2E20-4F44-912B-6F87E9C8E0EF}" srcOrd="1" destOrd="0" presId="urn:microsoft.com/office/officeart/2005/8/layout/hierarchy2"/>
    <dgm:cxn modelId="{6485EDB5-B641-4869-8A04-EB1280A0160F}" type="presParOf" srcId="{D3404CF5-BCC3-4D24-B976-FFFED74555C9}" destId="{92080083-9152-4472-A251-5DBA6197ED97}" srcOrd="6" destOrd="0" presId="urn:microsoft.com/office/officeart/2005/8/layout/hierarchy2"/>
    <dgm:cxn modelId="{A0D423CA-4471-4B7D-80C9-B432EDE947D3}" type="presParOf" srcId="{92080083-9152-4472-A251-5DBA6197ED97}" destId="{317E86E3-9C74-471C-851E-45D83CC05979}" srcOrd="0" destOrd="0" presId="urn:microsoft.com/office/officeart/2005/8/layout/hierarchy2"/>
    <dgm:cxn modelId="{668B8417-2C69-40C3-B988-BCB1CDF4F26A}" type="presParOf" srcId="{D3404CF5-BCC3-4D24-B976-FFFED74555C9}" destId="{584EF277-A5F3-4B4F-8644-AF589F6EB6C2}" srcOrd="7" destOrd="0" presId="urn:microsoft.com/office/officeart/2005/8/layout/hierarchy2"/>
    <dgm:cxn modelId="{F8583F11-D32A-4526-8B07-8F364CA0E851}" type="presParOf" srcId="{584EF277-A5F3-4B4F-8644-AF589F6EB6C2}" destId="{D3F671F2-5474-4040-9EEB-3535F2696582}" srcOrd="0" destOrd="0" presId="urn:microsoft.com/office/officeart/2005/8/layout/hierarchy2"/>
    <dgm:cxn modelId="{F935E8D4-F8D7-4CF0-8955-EBD95C44AA18}" type="presParOf" srcId="{584EF277-A5F3-4B4F-8644-AF589F6EB6C2}" destId="{9E6058D4-9A3B-46CD-A30A-01F35FF756C7}" srcOrd="1" destOrd="0" presId="urn:microsoft.com/office/officeart/2005/8/layout/hierarchy2"/>
    <dgm:cxn modelId="{D3AE419B-8401-4D4D-9D18-BC730ED2315B}" type="presParOf" srcId="{F452FEE6-0092-4CC5-9497-E210CCEF5312}" destId="{0FCBFEE5-875E-4498-8314-50DE037FA1EA}" srcOrd="2" destOrd="0" presId="urn:microsoft.com/office/officeart/2005/8/layout/hierarchy2"/>
    <dgm:cxn modelId="{1C24CA44-789B-4E69-8CDE-3CA4FD2D65E6}" type="presParOf" srcId="{0FCBFEE5-875E-4498-8314-50DE037FA1EA}" destId="{79DC225F-F059-488A-A694-ABC72AFDFDEA}" srcOrd="0" destOrd="0" presId="urn:microsoft.com/office/officeart/2005/8/layout/hierarchy2"/>
    <dgm:cxn modelId="{8A7E260D-513D-4903-AFC6-6F3D297E9896}" type="presParOf" srcId="{F452FEE6-0092-4CC5-9497-E210CCEF5312}" destId="{474EC4BF-8BD6-4C2D-8C90-D1A017119754}" srcOrd="3" destOrd="0" presId="urn:microsoft.com/office/officeart/2005/8/layout/hierarchy2"/>
    <dgm:cxn modelId="{3F4AE123-1FED-49B5-9337-16592EE087F7}" type="presParOf" srcId="{474EC4BF-8BD6-4C2D-8C90-D1A017119754}" destId="{A8144634-D7A1-4F66-AC35-4698E1E53B01}" srcOrd="0" destOrd="0" presId="urn:microsoft.com/office/officeart/2005/8/layout/hierarchy2"/>
    <dgm:cxn modelId="{C5AD7F81-C285-431F-8D8F-9A9948B0D861}" type="presParOf" srcId="{474EC4BF-8BD6-4C2D-8C90-D1A017119754}" destId="{E7A59927-4059-4BDE-AE24-89B94C623C9A}" srcOrd="1" destOrd="0" presId="urn:microsoft.com/office/officeart/2005/8/layout/hierarchy2"/>
    <dgm:cxn modelId="{414AADB4-84C2-4AAD-BD70-244CCD6818D1}" type="presParOf" srcId="{F452FEE6-0092-4CC5-9497-E210CCEF5312}" destId="{5162DD0E-5ED5-4330-8A5C-46EEB9EF8BF3}" srcOrd="4" destOrd="0" presId="urn:microsoft.com/office/officeart/2005/8/layout/hierarchy2"/>
    <dgm:cxn modelId="{E4BA304C-1CB7-41F9-B028-19D6BB51FA45}" type="presParOf" srcId="{5162DD0E-5ED5-4330-8A5C-46EEB9EF8BF3}" destId="{B2C175DF-D2CD-441E-9B44-CF12337D74D1}" srcOrd="0" destOrd="0" presId="urn:microsoft.com/office/officeart/2005/8/layout/hierarchy2"/>
    <dgm:cxn modelId="{72F384F8-9A11-4E0D-8187-849F7C9F5DCF}" type="presParOf" srcId="{F452FEE6-0092-4CC5-9497-E210CCEF5312}" destId="{36E772DB-BDC2-4E6F-B09F-C303610B20A3}" srcOrd="5" destOrd="0" presId="urn:microsoft.com/office/officeart/2005/8/layout/hierarchy2"/>
    <dgm:cxn modelId="{DD6DFABD-9AF6-447F-B914-611ADDEE5668}" type="presParOf" srcId="{36E772DB-BDC2-4E6F-B09F-C303610B20A3}" destId="{23B6305D-B4C1-43DD-9DD0-FB64802AEA33}" srcOrd="0" destOrd="0" presId="urn:microsoft.com/office/officeart/2005/8/layout/hierarchy2"/>
    <dgm:cxn modelId="{8F1A4DD2-71F0-4CEB-A1F1-9A6B0778F223}" type="presParOf" srcId="{36E772DB-BDC2-4E6F-B09F-C303610B20A3}" destId="{53789F61-39BC-441A-AB90-5F4841689EA9}" srcOrd="1" destOrd="0" presId="urn:microsoft.com/office/officeart/2005/8/layout/hierarchy2"/>
    <dgm:cxn modelId="{CB9F5550-587B-45E0-A086-9BF65F30EF3D}" type="presParOf" srcId="{F452FEE6-0092-4CC5-9497-E210CCEF5312}" destId="{3058434D-A0D8-4245-80C7-9381337DFED4}" srcOrd="6" destOrd="0" presId="urn:microsoft.com/office/officeart/2005/8/layout/hierarchy2"/>
    <dgm:cxn modelId="{2438D4FA-7EC3-4EBB-A3C7-CC5A288D936B}" type="presParOf" srcId="{3058434D-A0D8-4245-80C7-9381337DFED4}" destId="{842AF162-1B87-430B-B805-5918ECF620D4}" srcOrd="0" destOrd="0" presId="urn:microsoft.com/office/officeart/2005/8/layout/hierarchy2"/>
    <dgm:cxn modelId="{DA948A78-E6F5-4A4B-8BF1-7EC5AC1954E4}" type="presParOf" srcId="{F452FEE6-0092-4CC5-9497-E210CCEF5312}" destId="{BDFBD8C3-84E8-4837-9424-F52FF0FAE3BB}" srcOrd="7" destOrd="0" presId="urn:microsoft.com/office/officeart/2005/8/layout/hierarchy2"/>
    <dgm:cxn modelId="{9BE84D8B-1519-4C48-B961-29BDC37CE940}" type="presParOf" srcId="{BDFBD8C3-84E8-4837-9424-F52FF0FAE3BB}" destId="{52CED08D-C47D-4ADB-816A-A840E344CE6F}" srcOrd="0" destOrd="0" presId="urn:microsoft.com/office/officeart/2005/8/layout/hierarchy2"/>
    <dgm:cxn modelId="{58242BCF-3230-4FC2-A36C-57F36150384A}" type="presParOf" srcId="{BDFBD8C3-84E8-4837-9424-F52FF0FAE3BB}" destId="{80F8069D-26AC-4CEA-BE13-55FA346602A0}" srcOrd="1" destOrd="0" presId="urn:microsoft.com/office/officeart/2005/8/layout/hierarchy2"/>
    <dgm:cxn modelId="{CEFBFD48-CA3E-4C8B-97BF-3F12676B4016}" type="presParOf" srcId="{80F8069D-26AC-4CEA-BE13-55FA346602A0}" destId="{9E531ACD-909F-4381-80DA-222A38B554DC}" srcOrd="0" destOrd="0" presId="urn:microsoft.com/office/officeart/2005/8/layout/hierarchy2"/>
    <dgm:cxn modelId="{A699CCF2-C71B-46BC-8FC7-DBF51D91A35C}" type="presParOf" srcId="{9E531ACD-909F-4381-80DA-222A38B554DC}" destId="{734C6AD6-C383-4D39-B19D-A7DF66EB7B09}" srcOrd="0" destOrd="0" presId="urn:microsoft.com/office/officeart/2005/8/layout/hierarchy2"/>
    <dgm:cxn modelId="{42F4C0BE-5050-4E69-91A4-A3E31BBA56DB}" type="presParOf" srcId="{80F8069D-26AC-4CEA-BE13-55FA346602A0}" destId="{F4899F0C-DFB3-4793-9E76-BEB8ABAE5961}" srcOrd="1" destOrd="0" presId="urn:microsoft.com/office/officeart/2005/8/layout/hierarchy2"/>
    <dgm:cxn modelId="{CC069F9A-2CDB-4AB4-AC87-DC11D41B2CF6}" type="presParOf" srcId="{F4899F0C-DFB3-4793-9E76-BEB8ABAE5961}" destId="{5F7A370E-6472-4AB4-A35C-3B1977D29A70}" srcOrd="0" destOrd="0" presId="urn:microsoft.com/office/officeart/2005/8/layout/hierarchy2"/>
    <dgm:cxn modelId="{5CC7B236-D62C-40EF-85E5-9CC4E83BA717}" type="presParOf" srcId="{F4899F0C-DFB3-4793-9E76-BEB8ABAE5961}" destId="{CC7B293E-33E7-439F-AE9E-67092217D95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38B19-E10F-4BA2-A959-71AFF6650421}">
      <dsp:nvSpPr>
        <dsp:cNvPr id="0" name=""/>
        <dsp:cNvSpPr/>
      </dsp:nvSpPr>
      <dsp:spPr>
        <a:xfrm>
          <a:off x="7198953" y="863801"/>
          <a:ext cx="1285017" cy="903617"/>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Recovery Action</a:t>
          </a:r>
        </a:p>
        <a:p>
          <a:pPr marL="0" lvl="0" indent="0" algn="ctr" defTabSz="533400">
            <a:lnSpc>
              <a:spcPct val="90000"/>
            </a:lnSpc>
            <a:spcBef>
              <a:spcPct val="0"/>
            </a:spcBef>
            <a:spcAft>
              <a:spcPct val="35000"/>
            </a:spcAft>
            <a:buNone/>
          </a:pPr>
          <a:r>
            <a:rPr lang="en-GB" sz="1200" b="1" kern="1200" dirty="0"/>
            <a:t>Legal Court Action</a:t>
          </a:r>
        </a:p>
        <a:p>
          <a:pPr marL="0" lvl="0" indent="0" algn="ctr" defTabSz="533400">
            <a:lnSpc>
              <a:spcPct val="90000"/>
            </a:lnSpc>
            <a:spcBef>
              <a:spcPct val="0"/>
            </a:spcBef>
            <a:spcAft>
              <a:spcPct val="35000"/>
            </a:spcAft>
            <a:buNone/>
          </a:pPr>
          <a:r>
            <a:rPr lang="en-GB" sz="1200" b="1" kern="1200" dirty="0"/>
            <a:t>Bailiff Recovery</a:t>
          </a:r>
        </a:p>
      </dsp:txBody>
      <dsp:txXfrm>
        <a:off x="7225419" y="890267"/>
        <a:ext cx="1232085" cy="850685"/>
      </dsp:txXfrm>
    </dsp:sp>
    <dsp:sp modelId="{575B7994-88DA-419A-B4C3-A8F4825C61F9}">
      <dsp:nvSpPr>
        <dsp:cNvPr id="0" name=""/>
        <dsp:cNvSpPr/>
      </dsp:nvSpPr>
      <dsp:spPr>
        <a:xfrm>
          <a:off x="7125694" y="2218093"/>
          <a:ext cx="1285017" cy="907672"/>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Write off </a:t>
          </a:r>
        </a:p>
        <a:p>
          <a:pPr marL="0" lvl="0" indent="0" algn="ctr" defTabSz="533400">
            <a:lnSpc>
              <a:spcPct val="90000"/>
            </a:lnSpc>
            <a:spcBef>
              <a:spcPct val="0"/>
            </a:spcBef>
            <a:spcAft>
              <a:spcPct val="35000"/>
            </a:spcAft>
            <a:buNone/>
          </a:pPr>
          <a:r>
            <a:rPr lang="en-GB" sz="1200" b="1" kern="1200" dirty="0"/>
            <a:t>Section 151 Return</a:t>
          </a:r>
        </a:p>
      </dsp:txBody>
      <dsp:txXfrm>
        <a:off x="7152279" y="2244678"/>
        <a:ext cx="1231847" cy="854502"/>
      </dsp:txXfrm>
    </dsp:sp>
    <dsp:sp modelId="{054D5E30-E5B0-4CBD-B769-C731EE4F2477}">
      <dsp:nvSpPr>
        <dsp:cNvPr id="0" name=""/>
        <dsp:cNvSpPr/>
      </dsp:nvSpPr>
      <dsp:spPr>
        <a:xfrm rot="10300355">
          <a:off x="4248442" y="2960383"/>
          <a:ext cx="4184328" cy="29107"/>
        </a:xfrm>
        <a:custGeom>
          <a:avLst/>
          <a:gdLst/>
          <a:ahLst/>
          <a:cxnLst/>
          <a:rect l="0" t="0" r="0" b="0"/>
          <a:pathLst>
            <a:path>
              <a:moveTo>
                <a:pt x="0" y="14553"/>
              </a:moveTo>
              <a:lnTo>
                <a:pt x="4184328"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6235998" y="2870328"/>
        <a:ext cx="209216" cy="209216"/>
      </dsp:txXfrm>
    </dsp:sp>
    <dsp:sp modelId="{C7E21220-CF55-43C9-9178-C53D2AF4A067}">
      <dsp:nvSpPr>
        <dsp:cNvPr id="0" name=""/>
        <dsp:cNvSpPr/>
      </dsp:nvSpPr>
      <dsp:spPr>
        <a:xfrm>
          <a:off x="4270501" y="2956689"/>
          <a:ext cx="1285017" cy="642508"/>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Mental Health Debt Panel</a:t>
          </a:r>
        </a:p>
      </dsp:txBody>
      <dsp:txXfrm>
        <a:off x="4289319" y="2975507"/>
        <a:ext cx="1247381" cy="604872"/>
      </dsp:txXfrm>
    </dsp:sp>
    <dsp:sp modelId="{8604A7D7-4E62-44CB-9D86-44E04E189ACB}">
      <dsp:nvSpPr>
        <dsp:cNvPr id="0" name=""/>
        <dsp:cNvSpPr/>
      </dsp:nvSpPr>
      <dsp:spPr>
        <a:xfrm rot="12590623">
          <a:off x="38964" y="1793295"/>
          <a:ext cx="5908317" cy="29107"/>
        </a:xfrm>
        <a:custGeom>
          <a:avLst/>
          <a:gdLst/>
          <a:ahLst/>
          <a:cxnLst/>
          <a:rect l="0" t="0" r="0" b="0"/>
          <a:pathLst>
            <a:path>
              <a:moveTo>
                <a:pt x="0" y="14553"/>
              </a:moveTo>
              <a:lnTo>
                <a:pt x="5908317"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845415" y="1660140"/>
        <a:ext cx="295415" cy="295415"/>
      </dsp:txXfrm>
    </dsp:sp>
    <dsp:sp modelId="{C89DF3E7-2558-466A-8259-1BAAB4948DAF}">
      <dsp:nvSpPr>
        <dsp:cNvPr id="0" name=""/>
        <dsp:cNvSpPr/>
      </dsp:nvSpPr>
      <dsp:spPr>
        <a:xfrm>
          <a:off x="430727" y="16498"/>
          <a:ext cx="1285017" cy="642508"/>
        </a:xfrm>
        <a:prstGeom prst="roundRect">
          <a:avLst>
            <a:gd name="adj" fmla="val 10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t>Deceased</a:t>
          </a:r>
        </a:p>
        <a:p>
          <a:pPr marL="0" lvl="0" indent="0" algn="ctr" defTabSz="444500">
            <a:lnSpc>
              <a:spcPct val="90000"/>
            </a:lnSpc>
            <a:spcBef>
              <a:spcPct val="0"/>
            </a:spcBef>
            <a:spcAft>
              <a:spcPct val="35000"/>
            </a:spcAft>
            <a:buNone/>
          </a:pPr>
          <a:r>
            <a:rPr lang="en-GB" sz="1000" b="1" kern="1200" dirty="0"/>
            <a:t>Debt Panel</a:t>
          </a:r>
        </a:p>
        <a:p>
          <a:pPr marL="0" lvl="0" indent="0" algn="ctr" defTabSz="444500">
            <a:lnSpc>
              <a:spcPct val="90000"/>
            </a:lnSpc>
            <a:spcBef>
              <a:spcPct val="0"/>
            </a:spcBef>
            <a:spcAft>
              <a:spcPct val="35000"/>
            </a:spcAft>
            <a:buNone/>
          </a:pPr>
          <a:r>
            <a:rPr lang="en-GB" sz="1000" b="1" kern="1200" dirty="0"/>
            <a:t>Pre Meet</a:t>
          </a:r>
        </a:p>
      </dsp:txBody>
      <dsp:txXfrm>
        <a:off x="449545" y="35316"/>
        <a:ext cx="1247381" cy="604872"/>
      </dsp:txXfrm>
    </dsp:sp>
    <dsp:sp modelId="{A1480BC4-65A4-429E-A73C-52223CFCE394}">
      <dsp:nvSpPr>
        <dsp:cNvPr id="0" name=""/>
        <dsp:cNvSpPr/>
      </dsp:nvSpPr>
      <dsp:spPr>
        <a:xfrm rot="10674124">
          <a:off x="525276" y="3355494"/>
          <a:ext cx="5031929" cy="29107"/>
        </a:xfrm>
        <a:custGeom>
          <a:avLst/>
          <a:gdLst/>
          <a:ahLst/>
          <a:cxnLst/>
          <a:rect l="0" t="0" r="0" b="0"/>
          <a:pathLst>
            <a:path>
              <a:moveTo>
                <a:pt x="0" y="14553"/>
              </a:moveTo>
              <a:lnTo>
                <a:pt x="5031929"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915442" y="3244249"/>
        <a:ext cx="251596" cy="251596"/>
      </dsp:txXfrm>
    </dsp:sp>
    <dsp:sp modelId="{56DDEA4E-14DD-487B-AC1F-F12EC23004F7}">
      <dsp:nvSpPr>
        <dsp:cNvPr id="0" name=""/>
        <dsp:cNvSpPr/>
      </dsp:nvSpPr>
      <dsp:spPr>
        <a:xfrm>
          <a:off x="526962" y="3140897"/>
          <a:ext cx="1285017" cy="642508"/>
        </a:xfrm>
        <a:prstGeom prst="roundRect">
          <a:avLst>
            <a:gd name="adj" fmla="val 10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Mental Health</a:t>
          </a:r>
        </a:p>
        <a:p>
          <a:pPr marL="0" lvl="0" indent="0" algn="ctr" defTabSz="488950">
            <a:lnSpc>
              <a:spcPct val="90000"/>
            </a:lnSpc>
            <a:spcBef>
              <a:spcPct val="0"/>
            </a:spcBef>
            <a:spcAft>
              <a:spcPct val="35000"/>
            </a:spcAft>
            <a:buNone/>
          </a:pPr>
          <a:r>
            <a:rPr lang="en-GB" sz="1100" b="1" kern="1200" dirty="0"/>
            <a:t>Debt Panel</a:t>
          </a:r>
        </a:p>
        <a:p>
          <a:pPr marL="0" lvl="0" indent="0" algn="ctr" defTabSz="488950">
            <a:lnSpc>
              <a:spcPct val="90000"/>
            </a:lnSpc>
            <a:spcBef>
              <a:spcPct val="0"/>
            </a:spcBef>
            <a:spcAft>
              <a:spcPct val="35000"/>
            </a:spcAft>
            <a:buNone/>
          </a:pPr>
          <a:r>
            <a:rPr lang="en-GB" sz="1100" b="1" kern="1200" dirty="0"/>
            <a:t>Pre-Meet</a:t>
          </a:r>
        </a:p>
      </dsp:txBody>
      <dsp:txXfrm>
        <a:off x="545780" y="3159715"/>
        <a:ext cx="1247381" cy="604872"/>
      </dsp:txXfrm>
    </dsp:sp>
    <dsp:sp modelId="{B757E453-DA95-4306-A9C3-6214DEA58422}">
      <dsp:nvSpPr>
        <dsp:cNvPr id="0" name=""/>
        <dsp:cNvSpPr/>
      </dsp:nvSpPr>
      <dsp:spPr>
        <a:xfrm rot="11713067">
          <a:off x="398019" y="2574418"/>
          <a:ext cx="5249536" cy="29107"/>
        </a:xfrm>
        <a:custGeom>
          <a:avLst/>
          <a:gdLst/>
          <a:ahLst/>
          <a:cxnLst/>
          <a:rect l="0" t="0" r="0" b="0"/>
          <a:pathLst>
            <a:path>
              <a:moveTo>
                <a:pt x="0" y="14553"/>
              </a:moveTo>
              <a:lnTo>
                <a:pt x="5249536"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891549" y="2457734"/>
        <a:ext cx="262476" cy="262476"/>
      </dsp:txXfrm>
    </dsp:sp>
    <dsp:sp modelId="{EA04BA78-2465-44E2-B048-5D2CAD6C1C56}">
      <dsp:nvSpPr>
        <dsp:cNvPr id="0" name=""/>
        <dsp:cNvSpPr/>
      </dsp:nvSpPr>
      <dsp:spPr>
        <a:xfrm>
          <a:off x="490056" y="1578746"/>
          <a:ext cx="1285017" cy="642508"/>
        </a:xfrm>
        <a:prstGeom prst="roundRect">
          <a:avLst>
            <a:gd name="adj" fmla="val 10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t>Learning Disabilities &amp; Neurodiversity's</a:t>
          </a:r>
        </a:p>
        <a:p>
          <a:pPr marL="0" lvl="0" indent="0" algn="ctr" defTabSz="444500">
            <a:lnSpc>
              <a:spcPct val="90000"/>
            </a:lnSpc>
            <a:spcBef>
              <a:spcPct val="0"/>
            </a:spcBef>
            <a:spcAft>
              <a:spcPts val="0"/>
            </a:spcAft>
            <a:buNone/>
          </a:pPr>
          <a:r>
            <a:rPr lang="en-GB" sz="1000" b="1" kern="1200" dirty="0"/>
            <a:t>Debt Panel</a:t>
          </a:r>
        </a:p>
        <a:p>
          <a:pPr marL="0" lvl="0" indent="0" algn="ctr" defTabSz="444500">
            <a:lnSpc>
              <a:spcPct val="90000"/>
            </a:lnSpc>
            <a:spcBef>
              <a:spcPct val="0"/>
            </a:spcBef>
            <a:spcAft>
              <a:spcPct val="35000"/>
            </a:spcAft>
            <a:buNone/>
          </a:pPr>
          <a:r>
            <a:rPr lang="en-GB" sz="1000" b="1" kern="1200" dirty="0"/>
            <a:t>Pre-Meet</a:t>
          </a:r>
          <a:endParaRPr lang="en-GB" sz="800" b="1" kern="1200" dirty="0"/>
        </a:p>
      </dsp:txBody>
      <dsp:txXfrm>
        <a:off x="508874" y="1597564"/>
        <a:ext cx="1247381" cy="604872"/>
      </dsp:txXfrm>
    </dsp:sp>
    <dsp:sp modelId="{92080083-9152-4472-A251-5DBA6197ED97}">
      <dsp:nvSpPr>
        <dsp:cNvPr id="0" name=""/>
        <dsp:cNvSpPr/>
      </dsp:nvSpPr>
      <dsp:spPr>
        <a:xfrm rot="11212311">
          <a:off x="508782" y="2960383"/>
          <a:ext cx="5064929" cy="29107"/>
        </a:xfrm>
        <a:custGeom>
          <a:avLst/>
          <a:gdLst/>
          <a:ahLst/>
          <a:cxnLst/>
          <a:rect l="0" t="0" r="0" b="0"/>
          <a:pathLst>
            <a:path>
              <a:moveTo>
                <a:pt x="0" y="14553"/>
              </a:moveTo>
              <a:lnTo>
                <a:pt x="5064929"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914623" y="2848313"/>
        <a:ext cx="253246" cy="253246"/>
      </dsp:txXfrm>
    </dsp:sp>
    <dsp:sp modelId="{D3F671F2-5474-4040-9EEB-3535F2696582}">
      <dsp:nvSpPr>
        <dsp:cNvPr id="0" name=""/>
        <dsp:cNvSpPr/>
      </dsp:nvSpPr>
      <dsp:spPr>
        <a:xfrm>
          <a:off x="526975" y="2350675"/>
          <a:ext cx="1285017" cy="642508"/>
        </a:xfrm>
        <a:prstGeom prst="roundRect">
          <a:avLst>
            <a:gd name="adj" fmla="val 10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Direct Payments</a:t>
          </a:r>
        </a:p>
        <a:p>
          <a:pPr marL="0" lvl="0" indent="0" algn="ctr" defTabSz="488950">
            <a:lnSpc>
              <a:spcPct val="90000"/>
            </a:lnSpc>
            <a:spcBef>
              <a:spcPct val="0"/>
            </a:spcBef>
            <a:spcAft>
              <a:spcPct val="35000"/>
            </a:spcAft>
            <a:buNone/>
          </a:pPr>
          <a:r>
            <a:rPr lang="en-GB" sz="1100" b="1" kern="1200" dirty="0"/>
            <a:t>Debt Panel</a:t>
          </a:r>
        </a:p>
        <a:p>
          <a:pPr marL="0" lvl="0" indent="0" algn="ctr" defTabSz="488950">
            <a:lnSpc>
              <a:spcPct val="90000"/>
            </a:lnSpc>
            <a:spcBef>
              <a:spcPct val="0"/>
            </a:spcBef>
            <a:spcAft>
              <a:spcPct val="35000"/>
            </a:spcAft>
            <a:buNone/>
          </a:pPr>
          <a:r>
            <a:rPr lang="en-GB" sz="1100" b="1" kern="1200" dirty="0"/>
            <a:t>Pre-Meet</a:t>
          </a:r>
        </a:p>
      </dsp:txBody>
      <dsp:txXfrm>
        <a:off x="545793" y="2369493"/>
        <a:ext cx="1247381" cy="604872"/>
      </dsp:txXfrm>
    </dsp:sp>
    <dsp:sp modelId="{0FCBFEE5-875E-4498-8314-50DE037FA1EA}">
      <dsp:nvSpPr>
        <dsp:cNvPr id="0" name=""/>
        <dsp:cNvSpPr/>
      </dsp:nvSpPr>
      <dsp:spPr>
        <a:xfrm rot="11689981">
          <a:off x="4211661" y="2110784"/>
          <a:ext cx="4270200" cy="29107"/>
        </a:xfrm>
        <a:custGeom>
          <a:avLst/>
          <a:gdLst/>
          <a:ahLst/>
          <a:cxnLst/>
          <a:rect l="0" t="0" r="0" b="0"/>
          <a:pathLst>
            <a:path>
              <a:moveTo>
                <a:pt x="0" y="14553"/>
              </a:moveTo>
              <a:lnTo>
                <a:pt x="4270200"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6240007" y="2018583"/>
        <a:ext cx="213510" cy="213510"/>
      </dsp:txXfrm>
    </dsp:sp>
    <dsp:sp modelId="{A8144634-D7A1-4F66-AC35-4698E1E53B01}">
      <dsp:nvSpPr>
        <dsp:cNvPr id="0" name=""/>
        <dsp:cNvSpPr/>
      </dsp:nvSpPr>
      <dsp:spPr>
        <a:xfrm>
          <a:off x="4282811" y="1257491"/>
          <a:ext cx="1285017" cy="642508"/>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LD  / ND </a:t>
          </a:r>
        </a:p>
        <a:p>
          <a:pPr marL="0" lvl="0" indent="0" algn="ctr" defTabSz="533400">
            <a:lnSpc>
              <a:spcPct val="90000"/>
            </a:lnSpc>
            <a:spcBef>
              <a:spcPct val="0"/>
            </a:spcBef>
            <a:spcAft>
              <a:spcPct val="35000"/>
            </a:spcAft>
            <a:buNone/>
          </a:pPr>
          <a:r>
            <a:rPr lang="en-GB" sz="1200" b="1" kern="1200" dirty="0"/>
            <a:t>Debt Panel</a:t>
          </a:r>
        </a:p>
      </dsp:txBody>
      <dsp:txXfrm>
        <a:off x="4301629" y="1276309"/>
        <a:ext cx="1247381" cy="604872"/>
      </dsp:txXfrm>
    </dsp:sp>
    <dsp:sp modelId="{5162DD0E-5ED5-4330-8A5C-46EEB9EF8BF3}">
      <dsp:nvSpPr>
        <dsp:cNvPr id="0" name=""/>
        <dsp:cNvSpPr/>
      </dsp:nvSpPr>
      <dsp:spPr>
        <a:xfrm rot="10994065">
          <a:off x="4313380" y="2541695"/>
          <a:ext cx="4100598" cy="29107"/>
        </a:xfrm>
        <a:custGeom>
          <a:avLst/>
          <a:gdLst/>
          <a:ahLst/>
          <a:cxnLst/>
          <a:rect l="0" t="0" r="0" b="0"/>
          <a:pathLst>
            <a:path>
              <a:moveTo>
                <a:pt x="0" y="14553"/>
              </a:moveTo>
              <a:lnTo>
                <a:pt x="4100598"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6261164" y="2453734"/>
        <a:ext cx="205029" cy="205029"/>
      </dsp:txXfrm>
    </dsp:sp>
    <dsp:sp modelId="{23B6305D-B4C1-43DD-9DD0-FB64802AEA33}">
      <dsp:nvSpPr>
        <dsp:cNvPr id="0" name=""/>
        <dsp:cNvSpPr/>
      </dsp:nvSpPr>
      <dsp:spPr>
        <a:xfrm>
          <a:off x="4316646" y="2119314"/>
          <a:ext cx="1285017" cy="642508"/>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Direct Payments Debt Panel</a:t>
          </a:r>
        </a:p>
      </dsp:txBody>
      <dsp:txXfrm>
        <a:off x="4335464" y="2138132"/>
        <a:ext cx="1247381" cy="604872"/>
      </dsp:txXfrm>
    </dsp:sp>
    <dsp:sp modelId="{3058434D-A0D8-4245-80C7-9381337DFED4}">
      <dsp:nvSpPr>
        <dsp:cNvPr id="0" name=""/>
        <dsp:cNvSpPr/>
      </dsp:nvSpPr>
      <dsp:spPr>
        <a:xfrm rot="12320888">
          <a:off x="4024046" y="1670884"/>
          <a:ext cx="4608512" cy="29107"/>
        </a:xfrm>
        <a:custGeom>
          <a:avLst/>
          <a:gdLst/>
          <a:ahLst/>
          <a:cxnLst/>
          <a:rect l="0" t="0" r="0" b="0"/>
          <a:pathLst>
            <a:path>
              <a:moveTo>
                <a:pt x="0" y="14553"/>
              </a:moveTo>
              <a:lnTo>
                <a:pt x="4608512"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6213090" y="1570225"/>
        <a:ext cx="230425" cy="230425"/>
      </dsp:txXfrm>
    </dsp:sp>
    <dsp:sp modelId="{52CED08D-C47D-4ADB-816A-A840E344CE6F}">
      <dsp:nvSpPr>
        <dsp:cNvPr id="0" name=""/>
        <dsp:cNvSpPr/>
      </dsp:nvSpPr>
      <dsp:spPr>
        <a:xfrm>
          <a:off x="4245893" y="377691"/>
          <a:ext cx="1285017" cy="642508"/>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Deceased &amp; PLTS Debt Panel</a:t>
          </a:r>
        </a:p>
      </dsp:txBody>
      <dsp:txXfrm>
        <a:off x="4264711" y="396509"/>
        <a:ext cx="1247381" cy="604872"/>
      </dsp:txXfrm>
    </dsp:sp>
    <dsp:sp modelId="{9E531ACD-909F-4381-80DA-222A38B554DC}">
      <dsp:nvSpPr>
        <dsp:cNvPr id="0" name=""/>
        <dsp:cNvSpPr/>
      </dsp:nvSpPr>
      <dsp:spPr>
        <a:xfrm rot="10558056">
          <a:off x="456101" y="863045"/>
          <a:ext cx="5081099" cy="29107"/>
        </a:xfrm>
        <a:custGeom>
          <a:avLst/>
          <a:gdLst/>
          <a:ahLst/>
          <a:cxnLst/>
          <a:rect l="0" t="0" r="0" b="0"/>
          <a:pathLst>
            <a:path>
              <a:moveTo>
                <a:pt x="0" y="14553"/>
              </a:moveTo>
              <a:lnTo>
                <a:pt x="5081099" y="14553"/>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869623" y="750571"/>
        <a:ext cx="254054" cy="254054"/>
      </dsp:txXfrm>
    </dsp:sp>
    <dsp:sp modelId="{5F7A370E-6472-4AB4-A35C-3B1977D29A70}">
      <dsp:nvSpPr>
        <dsp:cNvPr id="0" name=""/>
        <dsp:cNvSpPr/>
      </dsp:nvSpPr>
      <dsp:spPr>
        <a:xfrm>
          <a:off x="462390" y="734997"/>
          <a:ext cx="1285017" cy="642508"/>
        </a:xfrm>
        <a:prstGeom prst="roundRect">
          <a:avLst>
            <a:gd name="adj" fmla="val 10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t>Personalised Long Term Support</a:t>
          </a:r>
        </a:p>
        <a:p>
          <a:pPr marL="0" lvl="0" indent="0" algn="ctr" defTabSz="444500">
            <a:lnSpc>
              <a:spcPct val="90000"/>
            </a:lnSpc>
            <a:spcBef>
              <a:spcPct val="0"/>
            </a:spcBef>
            <a:spcAft>
              <a:spcPct val="35000"/>
            </a:spcAft>
            <a:buNone/>
          </a:pPr>
          <a:r>
            <a:rPr lang="en-GB" sz="1000" b="1" kern="1200" dirty="0"/>
            <a:t>Debt Panel </a:t>
          </a:r>
        </a:p>
        <a:p>
          <a:pPr marL="0" lvl="0" indent="0" algn="ctr" defTabSz="444500">
            <a:lnSpc>
              <a:spcPct val="90000"/>
            </a:lnSpc>
            <a:spcBef>
              <a:spcPct val="0"/>
            </a:spcBef>
            <a:spcAft>
              <a:spcPct val="35000"/>
            </a:spcAft>
            <a:buNone/>
          </a:pPr>
          <a:r>
            <a:rPr lang="en-GB" sz="1000" b="1" kern="1200" dirty="0"/>
            <a:t>Pre-Meet</a:t>
          </a:r>
          <a:endParaRPr lang="en-GB" sz="800" b="1" kern="1200" dirty="0"/>
        </a:p>
      </dsp:txBody>
      <dsp:txXfrm>
        <a:off x="481208" y="753815"/>
        <a:ext cx="1247381" cy="6048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A4A95-2801-4738-B340-C47AB4BED99E}"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7E27-984D-4AA7-A175-2E29CDAE5D93}" type="slidenum">
              <a:rPr lang="en-GB" smtClean="0"/>
              <a:t>‹#›</a:t>
            </a:fld>
            <a:endParaRPr lang="en-GB"/>
          </a:p>
        </p:txBody>
      </p:sp>
    </p:spTree>
    <p:extLst>
      <p:ext uri="{BB962C8B-B14F-4D97-AF65-F5344CB8AC3E}">
        <p14:creationId xmlns:p14="http://schemas.microsoft.com/office/powerpoint/2010/main" val="171135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expand by talking about what tasks are involved in managing the </a:t>
            </a:r>
            <a:r>
              <a:rPr lang="en-GB" dirty="0" err="1"/>
              <a:t>accounts,e.g</a:t>
            </a:r>
            <a:r>
              <a:rPr lang="en-GB" dirty="0"/>
              <a:t>. an example of what reports are completed, adding suspensions etc.</a:t>
            </a:r>
          </a:p>
        </p:txBody>
      </p:sp>
      <p:sp>
        <p:nvSpPr>
          <p:cNvPr id="4" name="Slide Number Placeholder 3"/>
          <p:cNvSpPr>
            <a:spLocks noGrp="1"/>
          </p:cNvSpPr>
          <p:nvPr>
            <p:ph type="sldNum" sz="quarter" idx="5"/>
          </p:nvPr>
        </p:nvSpPr>
        <p:spPr/>
        <p:txBody>
          <a:bodyPr/>
          <a:lstStyle/>
          <a:p>
            <a:fld id="{F4537E27-984D-4AA7-A175-2E29CDAE5D93}" type="slidenum">
              <a:rPr lang="en-GB" smtClean="0"/>
              <a:t>1</a:t>
            </a:fld>
            <a:endParaRPr lang="en-GB"/>
          </a:p>
        </p:txBody>
      </p:sp>
    </p:spTree>
    <p:extLst>
      <p:ext uri="{BB962C8B-B14F-4D97-AF65-F5344CB8AC3E}">
        <p14:creationId xmlns:p14="http://schemas.microsoft.com/office/powerpoint/2010/main" val="416652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run through of how the debt panel process works e.g. invoices are referred back from Sundry Income, debt panel checklist, how often held, who attends, examples of what is discussed (do they have Capacity for finances, what is their income, capital? Any LPA in place, a Social Worker who could support etc. What decisions full debt panel make. When we might write off a debt or pursue a debt. </a:t>
            </a:r>
          </a:p>
        </p:txBody>
      </p:sp>
      <p:sp>
        <p:nvSpPr>
          <p:cNvPr id="4" name="Slide Number Placeholder 3"/>
          <p:cNvSpPr>
            <a:spLocks noGrp="1"/>
          </p:cNvSpPr>
          <p:nvPr>
            <p:ph type="sldNum" sz="quarter" idx="5"/>
          </p:nvPr>
        </p:nvSpPr>
        <p:spPr/>
        <p:txBody>
          <a:bodyPr/>
          <a:lstStyle/>
          <a:p>
            <a:fld id="{F4537E27-984D-4AA7-A175-2E29CDAE5D93}" type="slidenum">
              <a:rPr lang="en-GB" smtClean="0"/>
              <a:t>2</a:t>
            </a:fld>
            <a:endParaRPr lang="en-GB"/>
          </a:p>
        </p:txBody>
      </p:sp>
    </p:spTree>
    <p:extLst>
      <p:ext uri="{BB962C8B-B14F-4D97-AF65-F5344CB8AC3E}">
        <p14:creationId xmlns:p14="http://schemas.microsoft.com/office/powerpoint/2010/main" val="140348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5AAA-2A3C-2469-4DE9-3750FF3BD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83E94-28D5-A0EB-C9CB-62DE20DF6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CF9CA-FC8B-7355-606E-0870EC276012}"/>
              </a:ext>
            </a:extLst>
          </p:cNvPr>
          <p:cNvSpPr>
            <a:spLocks noGrp="1"/>
          </p:cNvSpPr>
          <p:nvPr>
            <p:ph type="body" idx="1"/>
          </p:nvPr>
        </p:nvSpPr>
        <p:spPr/>
        <p:txBody>
          <a:bodyPr/>
          <a:lstStyle/>
          <a:p>
            <a:r>
              <a:rPr lang="en-GB" dirty="0"/>
              <a:t>You could expand by talking about what tasks are involved in managing the </a:t>
            </a:r>
            <a:r>
              <a:rPr lang="en-GB" dirty="0" err="1"/>
              <a:t>accounts,e.g</a:t>
            </a:r>
            <a:r>
              <a:rPr lang="en-GB" dirty="0"/>
              <a:t>. an example of what reports are completed, adding suspensions etc.</a:t>
            </a:r>
          </a:p>
        </p:txBody>
      </p:sp>
      <p:sp>
        <p:nvSpPr>
          <p:cNvPr id="4" name="Slide Number Placeholder 3">
            <a:extLst>
              <a:ext uri="{FF2B5EF4-FFF2-40B4-BE49-F238E27FC236}">
                <a16:creationId xmlns:a16="http://schemas.microsoft.com/office/drawing/2014/main" id="{0D343A76-8673-AA64-2D9F-16912FE2884D}"/>
              </a:ext>
            </a:extLst>
          </p:cNvPr>
          <p:cNvSpPr>
            <a:spLocks noGrp="1"/>
          </p:cNvSpPr>
          <p:nvPr>
            <p:ph type="sldNum" sz="quarter" idx="5"/>
          </p:nvPr>
        </p:nvSpPr>
        <p:spPr/>
        <p:txBody>
          <a:bodyPr/>
          <a:lstStyle/>
          <a:p>
            <a:fld id="{F4537E27-984D-4AA7-A175-2E29CDAE5D93}" type="slidenum">
              <a:rPr lang="en-GB" smtClean="0"/>
              <a:t>3</a:t>
            </a:fld>
            <a:endParaRPr lang="en-GB"/>
          </a:p>
        </p:txBody>
      </p:sp>
    </p:spTree>
    <p:extLst>
      <p:ext uri="{BB962C8B-B14F-4D97-AF65-F5344CB8AC3E}">
        <p14:creationId xmlns:p14="http://schemas.microsoft.com/office/powerpoint/2010/main" val="147814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CD2A-549F-36A5-E27C-546BCED521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9CC6B6-ABB1-CD22-D608-918201A35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CD7DDB6-DDF0-6CCF-9DEA-CD0B37E2E079}"/>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5" name="Footer Placeholder 4">
            <a:extLst>
              <a:ext uri="{FF2B5EF4-FFF2-40B4-BE49-F238E27FC236}">
                <a16:creationId xmlns:a16="http://schemas.microsoft.com/office/drawing/2014/main" id="{75CC7164-BC8A-543E-357E-76E22E86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5BBB5A-25E1-68EB-91C2-7FDAD4831624}"/>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191027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BDCA-22EB-44D0-7D40-9DA3B220E5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71F794-A62A-A617-434A-B9B18CA2DA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CA3D15-0E6F-02E0-5DB5-C839201135EE}"/>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5" name="Footer Placeholder 4">
            <a:extLst>
              <a:ext uri="{FF2B5EF4-FFF2-40B4-BE49-F238E27FC236}">
                <a16:creationId xmlns:a16="http://schemas.microsoft.com/office/drawing/2014/main" id="{CD4B0314-1D2E-E1A2-9EFE-79453108D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88B429-EDEA-2DE4-08AA-2ADF37F9B2EC}"/>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21124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F558CC-5E97-58D5-B883-B094B1EED7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A9F84A-3ADA-85A5-D747-421EF53E9E9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A67E8C-BEE4-0BC4-6DA6-36B5B9F80B6B}"/>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5" name="Footer Placeholder 4">
            <a:extLst>
              <a:ext uri="{FF2B5EF4-FFF2-40B4-BE49-F238E27FC236}">
                <a16:creationId xmlns:a16="http://schemas.microsoft.com/office/drawing/2014/main" id="{610FAADD-D451-965D-B58D-9BB9E4A0C8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25729D-9642-40A4-9D95-E7AB638D9845}"/>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12321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805D-D8EE-5DC5-AF6C-7CE4C65065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99F764-77BF-C808-A38A-A16BAE2F7F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C5C83-8E02-8225-A3C0-6161E8E07E34}"/>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5" name="Footer Placeholder 4">
            <a:extLst>
              <a:ext uri="{FF2B5EF4-FFF2-40B4-BE49-F238E27FC236}">
                <a16:creationId xmlns:a16="http://schemas.microsoft.com/office/drawing/2014/main" id="{5D0B40CE-6A3D-41DE-6F9D-A1B543124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89991D-0EF5-7B13-607A-6AAB28BA28FF}"/>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300152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5081-5948-5384-E3EB-926B9EB1D2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11A7813-403E-CACF-9B16-F13A88EC3F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F6E340-69B5-0BC5-7DE9-127BE8E2A3B7}"/>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5" name="Footer Placeholder 4">
            <a:extLst>
              <a:ext uri="{FF2B5EF4-FFF2-40B4-BE49-F238E27FC236}">
                <a16:creationId xmlns:a16="http://schemas.microsoft.com/office/drawing/2014/main" id="{FC43CF31-C8BB-29F8-61AC-E4931B8139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A6DBE8-76A0-8FEA-8A6A-0C083AB867DF}"/>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341478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E1BE-B579-A8B9-BEC1-E9EBBF68E9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0D9D07-AB65-0768-B3B8-D7CD611B41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19C77A8-867D-51F9-A470-A63252ACB4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A74F477-6C33-478B-0D06-0F6879A61B4D}"/>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6" name="Footer Placeholder 5">
            <a:extLst>
              <a:ext uri="{FF2B5EF4-FFF2-40B4-BE49-F238E27FC236}">
                <a16:creationId xmlns:a16="http://schemas.microsoft.com/office/drawing/2014/main" id="{2CD4CDCC-D679-72A9-C1BA-6768A04A5C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0E2EF3-5960-941F-6C24-01E9D037B22A}"/>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104621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268A-FE8F-26E4-9064-558E1CE5DC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A803CC-49FE-C3E1-F4B0-258527FA9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D209E7-BEC0-3808-0B05-5BA625AC49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1EB72E3-044D-612E-D703-49DCF57E0E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B004E2-6124-48C5-BAB6-C34CA8C047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AE30438-3D27-4F20-D8AB-1B4862F0D9C9}"/>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8" name="Footer Placeholder 7">
            <a:extLst>
              <a:ext uri="{FF2B5EF4-FFF2-40B4-BE49-F238E27FC236}">
                <a16:creationId xmlns:a16="http://schemas.microsoft.com/office/drawing/2014/main" id="{EDE2F46F-8F93-6374-6438-3BB4CF1DB0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1DC74-37CC-C1D8-B7A6-36086BC013B7}"/>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195495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4553-8385-B05C-B9F5-12E012C6CB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3E396A3-2B72-5ED4-47CA-615A85E0402F}"/>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4" name="Footer Placeholder 3">
            <a:extLst>
              <a:ext uri="{FF2B5EF4-FFF2-40B4-BE49-F238E27FC236}">
                <a16:creationId xmlns:a16="http://schemas.microsoft.com/office/drawing/2014/main" id="{D7247BC5-4E0B-E5F8-1648-857C56B7C1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32ED85-5544-CA51-1D6F-1D3DCA93CF27}"/>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284194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22925-C2D0-E2B4-6F7B-14C98F86C879}"/>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3" name="Footer Placeholder 2">
            <a:extLst>
              <a:ext uri="{FF2B5EF4-FFF2-40B4-BE49-F238E27FC236}">
                <a16:creationId xmlns:a16="http://schemas.microsoft.com/office/drawing/2014/main" id="{8215DB8B-C2CF-724F-A967-46DF9D90A6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41D6BA-251D-5CB4-90C3-0A9FA6D448A4}"/>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147947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726B-B119-3E3C-C9CB-ED4D59166A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A6EA621-70D0-64E0-D750-DAD85135D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FDAE97-1C91-3DF2-EBA5-53C059D48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C797E0-3C0C-BDB9-411C-CA608500FBB0}"/>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6" name="Footer Placeholder 5">
            <a:extLst>
              <a:ext uri="{FF2B5EF4-FFF2-40B4-BE49-F238E27FC236}">
                <a16:creationId xmlns:a16="http://schemas.microsoft.com/office/drawing/2014/main" id="{35FDBEF9-BB4D-8207-25AA-F60CC1ECAA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527801-DC30-8F34-285E-4F4435855F49}"/>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341746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1490-36DA-505F-4381-7D2AA558D0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5F7F2FC-6E55-120A-B279-EB99C2F99D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867FF3-7ED8-65D1-02A0-73DA3AED8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1488A3-E5E7-DFD6-EB3B-4C7B993BED62}"/>
              </a:ext>
            </a:extLst>
          </p:cNvPr>
          <p:cNvSpPr>
            <a:spLocks noGrp="1"/>
          </p:cNvSpPr>
          <p:nvPr>
            <p:ph type="dt" sz="half" idx="10"/>
          </p:nvPr>
        </p:nvSpPr>
        <p:spPr/>
        <p:txBody>
          <a:bodyPr/>
          <a:lstStyle/>
          <a:p>
            <a:fld id="{94F6F279-A333-BC44-8147-2A30A4830C3D}" type="datetimeFigureOut">
              <a:rPr lang="en-US" smtClean="0"/>
              <a:t>8/5/2025</a:t>
            </a:fld>
            <a:endParaRPr lang="en-US" dirty="0"/>
          </a:p>
        </p:txBody>
      </p:sp>
      <p:sp>
        <p:nvSpPr>
          <p:cNvPr id="6" name="Footer Placeholder 5">
            <a:extLst>
              <a:ext uri="{FF2B5EF4-FFF2-40B4-BE49-F238E27FC236}">
                <a16:creationId xmlns:a16="http://schemas.microsoft.com/office/drawing/2014/main" id="{CF5D1D5F-80B4-A4C1-8AA0-0E531BE5D3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1A2576-B4DA-8CA6-A71C-13785A0D181E}"/>
              </a:ext>
            </a:extLst>
          </p:cNvPr>
          <p:cNvSpPr>
            <a:spLocks noGrp="1"/>
          </p:cNvSpPr>
          <p:nvPr>
            <p:ph type="sldNum" sz="quarter" idx="12"/>
          </p:nvPr>
        </p:nvSpPr>
        <p:spPr/>
        <p:txBody>
          <a:bodyPr/>
          <a:lstStyle/>
          <a:p>
            <a:fld id="{D1D0DA45-788A-FC4F-8AC3-99CDD3C5DA9F}" type="slidenum">
              <a:rPr lang="en-US" smtClean="0"/>
              <a:t>‹#›</a:t>
            </a:fld>
            <a:endParaRPr lang="en-US" dirty="0"/>
          </a:p>
        </p:txBody>
      </p:sp>
    </p:spTree>
    <p:extLst>
      <p:ext uri="{BB962C8B-B14F-4D97-AF65-F5344CB8AC3E}">
        <p14:creationId xmlns:p14="http://schemas.microsoft.com/office/powerpoint/2010/main" val="42228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1CA59-AA38-B5A1-4551-779C13C425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53A1427-E05C-D7F0-3A32-21D10385E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39EFFB-E7CE-D164-71E4-347EAB90D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F6F279-A333-BC44-8147-2A30A4830C3D}" type="datetimeFigureOut">
              <a:rPr lang="en-US" smtClean="0"/>
              <a:t>8/5/2025</a:t>
            </a:fld>
            <a:endParaRPr lang="en-US" dirty="0"/>
          </a:p>
        </p:txBody>
      </p:sp>
      <p:sp>
        <p:nvSpPr>
          <p:cNvPr id="5" name="Footer Placeholder 4">
            <a:extLst>
              <a:ext uri="{FF2B5EF4-FFF2-40B4-BE49-F238E27FC236}">
                <a16:creationId xmlns:a16="http://schemas.microsoft.com/office/drawing/2014/main" id="{DBDA9477-D024-266D-4D88-DDB5C2BCB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7D169D9-7B54-B9DA-B03A-AF41D3BDF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D0DA45-788A-FC4F-8AC3-99CDD3C5DA9F}" type="slidenum">
              <a:rPr lang="en-US" smtClean="0"/>
              <a:t>‹#›</a:t>
            </a:fld>
            <a:endParaRPr lang="en-US" dirty="0"/>
          </a:p>
        </p:txBody>
      </p:sp>
    </p:spTree>
    <p:extLst>
      <p:ext uri="{BB962C8B-B14F-4D97-AF65-F5344CB8AC3E}">
        <p14:creationId xmlns:p14="http://schemas.microsoft.com/office/powerpoint/2010/main" val="385595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4F1D1-A92C-FCFB-BA2E-4BE43D8D9D4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69D3706-3AA7-7755-6641-493C3A2D1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striped border with black text&#10;&#10;Description automatically generated">
            <a:extLst>
              <a:ext uri="{FF2B5EF4-FFF2-40B4-BE49-F238E27FC236}">
                <a16:creationId xmlns:a16="http://schemas.microsoft.com/office/drawing/2014/main" id="{93084A9C-D2B7-7E9F-3E72-AD071D44E277}"/>
              </a:ext>
            </a:extLst>
          </p:cNvPr>
          <p:cNvPicPr>
            <a:picLocks noChangeAspect="1"/>
          </p:cNvPicPr>
          <p:nvPr/>
        </p:nvPicPr>
        <p:blipFill>
          <a:blip r:embed="rId3"/>
          <a:srcRect l="19727" r="961"/>
          <a:stretch/>
        </p:blipFill>
        <p:spPr>
          <a:xfrm>
            <a:off x="0" y="244939"/>
            <a:ext cx="11660153" cy="6857990"/>
          </a:xfrm>
          <a:prstGeom prst="rect">
            <a:avLst/>
          </a:prstGeom>
        </p:spPr>
      </p:pic>
      <p:sp>
        <p:nvSpPr>
          <p:cNvPr id="20" name="Rectangle 19">
            <a:extLst>
              <a:ext uri="{FF2B5EF4-FFF2-40B4-BE49-F238E27FC236}">
                <a16:creationId xmlns:a16="http://schemas.microsoft.com/office/drawing/2014/main" id="{7D901274-4223-A664-5B0C-E4D28770E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A8F1019C-2101-6427-7B4E-B8FC4BBBE59C}"/>
              </a:ext>
            </a:extLst>
          </p:cNvPr>
          <p:cNvSpPr>
            <a:spLocks noGrp="1"/>
          </p:cNvSpPr>
          <p:nvPr>
            <p:ph type="title"/>
          </p:nvPr>
        </p:nvSpPr>
        <p:spPr>
          <a:xfrm>
            <a:off x="714270" y="753052"/>
            <a:ext cx="7204788" cy="530614"/>
          </a:xfrm>
        </p:spPr>
        <p:txBody>
          <a:bodyPr>
            <a:noAutofit/>
          </a:bodyPr>
          <a:lstStyle/>
          <a:p>
            <a:r>
              <a:rPr lang="en-GB" sz="4000" dirty="0">
                <a:effectLst/>
                <a:latin typeface="Calibri" panose="020F0502020204030204" pitchFamily="34" charset="0"/>
                <a:ea typeface="Calibri" panose="020F0502020204030204" pitchFamily="34" charset="0"/>
              </a:rPr>
              <a:t> </a:t>
            </a:r>
          </a:p>
          <a:p>
            <a:pPr fontAlgn="base"/>
            <a:r>
              <a:rPr lang="en-GB" sz="3600" b="1" dirty="0">
                <a:latin typeface="+mn-lt"/>
                <a:ea typeface="+mn-ea"/>
                <a:cs typeface="+mn-cs"/>
              </a:rPr>
              <a:t>Care Charging Team </a:t>
            </a:r>
          </a:p>
        </p:txBody>
      </p:sp>
      <p:sp>
        <p:nvSpPr>
          <p:cNvPr id="3" name="Content Placeholder 2">
            <a:extLst>
              <a:ext uri="{FF2B5EF4-FFF2-40B4-BE49-F238E27FC236}">
                <a16:creationId xmlns:a16="http://schemas.microsoft.com/office/drawing/2014/main" id="{3DE9C866-D17D-BE24-F745-F0FF24DEFC2B}"/>
              </a:ext>
            </a:extLst>
          </p:cNvPr>
          <p:cNvSpPr>
            <a:spLocks noGrp="1"/>
          </p:cNvSpPr>
          <p:nvPr>
            <p:ph idx="1"/>
          </p:nvPr>
        </p:nvSpPr>
        <p:spPr/>
        <p:txBody>
          <a:bodyPr>
            <a:normAutofit fontScale="92500" lnSpcReduction="10000"/>
          </a:bodyPr>
          <a:lstStyle/>
          <a:p>
            <a:pPr marL="0" indent="0" algn="ctr">
              <a:buNone/>
            </a:pPr>
            <a:r>
              <a:rPr lang="en-GB" sz="3900" b="1" u="sng" dirty="0">
                <a:solidFill>
                  <a:schemeClr val="accent4">
                    <a:lumMod val="50000"/>
                  </a:schemeClr>
                </a:solidFill>
              </a:rPr>
              <a:t>What Do We Do?</a:t>
            </a:r>
          </a:p>
          <a:p>
            <a:pPr marL="0" indent="0">
              <a:buNone/>
            </a:pPr>
            <a:r>
              <a:rPr lang="en-GB" dirty="0">
                <a:solidFill>
                  <a:schemeClr val="accent4">
                    <a:lumMod val="75000"/>
                  </a:schemeClr>
                </a:solidFill>
              </a:rPr>
              <a:t>Collect care charges where the person has been financially assessed by the Financial Assessment and Charging Team as having a charge to pay. </a:t>
            </a:r>
          </a:p>
          <a:p>
            <a:pPr marL="0" indent="0">
              <a:buNone/>
            </a:pPr>
            <a:r>
              <a:rPr lang="en-GB" u="sng" dirty="0">
                <a:solidFill>
                  <a:schemeClr val="accent4">
                    <a:lumMod val="50000"/>
                  </a:schemeClr>
                </a:solidFill>
              </a:rPr>
              <a:t>Community Care</a:t>
            </a:r>
            <a:r>
              <a:rPr lang="en-GB" dirty="0">
                <a:solidFill>
                  <a:schemeClr val="accent4">
                    <a:lumMod val="50000"/>
                  </a:schemeClr>
                </a:solidFill>
              </a:rPr>
              <a:t>: </a:t>
            </a:r>
          </a:p>
          <a:p>
            <a:r>
              <a:rPr lang="en-GB" dirty="0">
                <a:solidFill>
                  <a:schemeClr val="accent4">
                    <a:lumMod val="75000"/>
                  </a:schemeClr>
                </a:solidFill>
              </a:rPr>
              <a:t>advise people of the amount of their charge, facilitate payment by Standing Order, telephone or online. Manage the accounts, chase arrears and refund credits.  </a:t>
            </a:r>
          </a:p>
          <a:p>
            <a:pPr marL="0" indent="0">
              <a:buNone/>
            </a:pPr>
            <a:r>
              <a:rPr lang="en-GB" u="sng" dirty="0">
                <a:solidFill>
                  <a:schemeClr val="accent4">
                    <a:lumMod val="50000"/>
                  </a:schemeClr>
                </a:solidFill>
              </a:rPr>
              <a:t>Residential</a:t>
            </a:r>
            <a:r>
              <a:rPr lang="en-GB" dirty="0">
                <a:solidFill>
                  <a:schemeClr val="accent4">
                    <a:lumMod val="50000"/>
                  </a:schemeClr>
                </a:solidFill>
              </a:rPr>
              <a:t>: </a:t>
            </a:r>
          </a:p>
          <a:p>
            <a:r>
              <a:rPr lang="en-GB" dirty="0">
                <a:solidFill>
                  <a:schemeClr val="accent4">
                    <a:lumMod val="75000"/>
                  </a:schemeClr>
                </a:solidFill>
              </a:rPr>
              <a:t>Raise invoices (collected by the Sundry income Team.)</a:t>
            </a:r>
          </a:p>
          <a:p>
            <a:pPr marL="0" indent="0">
              <a:buNone/>
            </a:pPr>
            <a:r>
              <a:rPr lang="en-GB" dirty="0">
                <a:solidFill>
                  <a:schemeClr val="accent4">
                    <a:lumMod val="75000"/>
                  </a:schemeClr>
                </a:solidFill>
              </a:rPr>
              <a:t>Hold debt panels to discuss and pursue chronic non-payers for both…</a:t>
            </a:r>
          </a:p>
        </p:txBody>
      </p:sp>
    </p:spTree>
    <p:extLst>
      <p:ext uri="{BB962C8B-B14F-4D97-AF65-F5344CB8AC3E}">
        <p14:creationId xmlns:p14="http://schemas.microsoft.com/office/powerpoint/2010/main" val="137762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striped border with black text&#10;&#10;Description automatically generated">
            <a:extLst>
              <a:ext uri="{FF2B5EF4-FFF2-40B4-BE49-F238E27FC236}">
                <a16:creationId xmlns:a16="http://schemas.microsoft.com/office/drawing/2014/main" id="{7DC36C09-852C-015C-2AD7-9DE6197F8991}"/>
              </a:ext>
            </a:extLst>
          </p:cNvPr>
          <p:cNvPicPr>
            <a:picLocks noChangeAspect="1"/>
          </p:cNvPicPr>
          <p:nvPr/>
        </p:nvPicPr>
        <p:blipFill>
          <a:blip r:embed="rId3"/>
          <a:srcRect l="19727" r="961"/>
          <a:stretch/>
        </p:blipFill>
        <p:spPr>
          <a:xfrm>
            <a:off x="2522358" y="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8615CE7-A094-5FB5-D1FA-11AD357E74BF}"/>
              </a:ext>
            </a:extLst>
          </p:cNvPr>
          <p:cNvSpPr>
            <a:spLocks noGrp="1"/>
          </p:cNvSpPr>
          <p:nvPr>
            <p:ph type="title"/>
          </p:nvPr>
        </p:nvSpPr>
        <p:spPr>
          <a:xfrm>
            <a:off x="838200" y="188896"/>
            <a:ext cx="7620000" cy="1363090"/>
          </a:xfrm>
        </p:spPr>
        <p:txBody>
          <a:bodyPr>
            <a:normAutofit fontScale="90000"/>
          </a:bodyPr>
          <a:lstStyle/>
          <a:p>
            <a:br>
              <a:rPr lang="en-GB" sz="3600" b="1" dirty="0"/>
            </a:br>
            <a:r>
              <a:rPr lang="en-GB" sz="3600" b="1" dirty="0"/>
              <a:t>Care Charging Team </a:t>
            </a:r>
            <a:r>
              <a:rPr lang="en-GB" sz="4000" b="1" dirty="0"/>
              <a:t>                             </a:t>
            </a:r>
            <a:br>
              <a:rPr lang="en-GB" sz="4000" b="1" dirty="0"/>
            </a:br>
            <a:r>
              <a:rPr lang="en-GB" sz="4000" b="1" dirty="0"/>
              <a:t>                                      </a:t>
            </a:r>
            <a:r>
              <a:rPr lang="en-GB" sz="3600" u="sng" dirty="0">
                <a:latin typeface="+mn-lt"/>
                <a:ea typeface="+mn-ea"/>
                <a:cs typeface="+mn-cs"/>
              </a:rPr>
              <a:t>Debt Panel Process</a:t>
            </a:r>
          </a:p>
        </p:txBody>
      </p:sp>
      <p:sp>
        <p:nvSpPr>
          <p:cNvPr id="8" name="TextBox 7">
            <a:extLst>
              <a:ext uri="{FF2B5EF4-FFF2-40B4-BE49-F238E27FC236}">
                <a16:creationId xmlns:a16="http://schemas.microsoft.com/office/drawing/2014/main" id="{AEC2F920-BD31-410B-0653-A2D0BB3A819F}"/>
              </a:ext>
            </a:extLst>
          </p:cNvPr>
          <p:cNvSpPr txBox="1"/>
          <p:nvPr/>
        </p:nvSpPr>
        <p:spPr>
          <a:xfrm>
            <a:off x="1180730" y="1762219"/>
            <a:ext cx="10173070" cy="892552"/>
          </a:xfrm>
          <a:prstGeom prst="rect">
            <a:avLst/>
          </a:prstGeom>
          <a:noFill/>
        </p:spPr>
        <p:txBody>
          <a:bodyPr wrap="square">
            <a:spAutoFit/>
          </a:bodyPr>
          <a:lstStyle/>
          <a:p>
            <a:pPr>
              <a:spcAft>
                <a:spcPts val="600"/>
              </a:spcAft>
            </a:pPr>
            <a:r>
              <a:rPr lang="en-GB" sz="1200" dirty="0">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pPr algn="l" fontAlgn="base">
              <a:lnSpc>
                <a:spcPts val="1800"/>
              </a:lnSpc>
              <a:spcAft>
                <a:spcPts val="600"/>
              </a:spcAft>
            </a:pPr>
            <a:endParaRPr lang="en-GB" sz="1800">
              <a:effectLst/>
              <a:latin typeface="Calibri" panose="020F0502020204030204" pitchFamily="34" charset="0"/>
              <a:ea typeface="Calibri" panose="020F0502020204030204" pitchFamily="34" charset="0"/>
            </a:endParaRPr>
          </a:p>
          <a:p>
            <a:pPr fontAlgn="base">
              <a:lnSpc>
                <a:spcPts val="1800"/>
              </a:lnSpc>
              <a:spcAft>
                <a:spcPts val="600"/>
              </a:spcAft>
            </a:pPr>
            <a:endParaRPr lang="en-GB" sz="1600">
              <a:effectLst/>
              <a:latin typeface="Calibri" panose="020F0502020204030204" pitchFamily="34" charset="0"/>
              <a:ea typeface="Calibri" panose="020F0502020204030204" pitchFamily="34" charset="0"/>
            </a:endParaRPr>
          </a:p>
        </p:txBody>
      </p:sp>
      <p:graphicFrame>
        <p:nvGraphicFramePr>
          <p:cNvPr id="10" name="Content Placeholder 9">
            <a:extLst>
              <a:ext uri="{FF2B5EF4-FFF2-40B4-BE49-F238E27FC236}">
                <a16:creationId xmlns:a16="http://schemas.microsoft.com/office/drawing/2014/main" id="{3C97018C-F039-F7D5-966B-80D3FD15641A}"/>
              </a:ext>
            </a:extLst>
          </p:cNvPr>
          <p:cNvGraphicFramePr>
            <a:graphicFrameLocks noGrp="1"/>
          </p:cNvGraphicFramePr>
          <p:nvPr>
            <p:ph idx="1"/>
            <p:extLst>
              <p:ext uri="{D42A27DB-BD31-4B8C-83A1-F6EECF244321}">
                <p14:modId xmlns:p14="http://schemas.microsoft.com/office/powerpoint/2010/main" val="3393643305"/>
              </p:ext>
            </p:extLst>
          </p:nvPr>
        </p:nvGraphicFramePr>
        <p:xfrm>
          <a:off x="957943" y="1762219"/>
          <a:ext cx="9906000" cy="3973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Connector 11">
            <a:extLst>
              <a:ext uri="{FF2B5EF4-FFF2-40B4-BE49-F238E27FC236}">
                <a16:creationId xmlns:a16="http://schemas.microsoft.com/office/drawing/2014/main" id="{241302B5-A637-4DFF-5F23-217AB4F13B12}"/>
              </a:ext>
            </a:extLst>
          </p:cNvPr>
          <p:cNvCxnSpPr/>
          <p:nvPr/>
        </p:nvCxnSpPr>
        <p:spPr>
          <a:xfrm>
            <a:off x="2660073" y="2078182"/>
            <a:ext cx="2503054" cy="3417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C6F298-2B40-7593-8CC8-26EE38171E6A}"/>
              </a:ext>
            </a:extLst>
          </p:cNvPr>
          <p:cNvCxnSpPr/>
          <p:nvPr/>
        </p:nvCxnSpPr>
        <p:spPr>
          <a:xfrm flipV="1">
            <a:off x="2660073" y="2419927"/>
            <a:ext cx="2503054" cy="452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6ED7CD1-FA3A-2E26-46C9-0B72EBB32A23}"/>
              </a:ext>
            </a:extLst>
          </p:cNvPr>
          <p:cNvCxnSpPr/>
          <p:nvPr/>
        </p:nvCxnSpPr>
        <p:spPr>
          <a:xfrm flipV="1">
            <a:off x="2733964" y="3325091"/>
            <a:ext cx="2493818"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2430CA-1311-B210-C3CD-57FD5DCCB33C}"/>
              </a:ext>
            </a:extLst>
          </p:cNvPr>
          <p:cNvCxnSpPr/>
          <p:nvPr/>
        </p:nvCxnSpPr>
        <p:spPr>
          <a:xfrm flipV="1">
            <a:off x="2733964" y="4202545"/>
            <a:ext cx="2493818" cy="2955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A7CFD99-513B-44EB-6A19-5BD3FEE31DC1}"/>
              </a:ext>
            </a:extLst>
          </p:cNvPr>
          <p:cNvCxnSpPr/>
          <p:nvPr/>
        </p:nvCxnSpPr>
        <p:spPr>
          <a:xfrm flipV="1">
            <a:off x="2733964" y="5066224"/>
            <a:ext cx="2493818" cy="14308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8383CF1-F98E-B41A-B51B-213B88EE4A5B}"/>
              </a:ext>
            </a:extLst>
          </p:cNvPr>
          <p:cNvCxnSpPr/>
          <p:nvPr/>
        </p:nvCxnSpPr>
        <p:spPr>
          <a:xfrm>
            <a:off x="6493164" y="2419927"/>
            <a:ext cx="1653309" cy="9051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E9D37E0-76ED-1DC1-7E82-77E201651166}"/>
              </a:ext>
            </a:extLst>
          </p:cNvPr>
          <p:cNvCxnSpPr/>
          <p:nvPr/>
        </p:nvCxnSpPr>
        <p:spPr>
          <a:xfrm>
            <a:off x="6504753" y="2537349"/>
            <a:ext cx="1586302" cy="18129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C96B031-966D-04E4-7ED8-2025A30C258F}"/>
              </a:ext>
            </a:extLst>
          </p:cNvPr>
          <p:cNvCxnSpPr>
            <a:cxnSpLocks/>
          </p:cNvCxnSpPr>
          <p:nvPr/>
        </p:nvCxnSpPr>
        <p:spPr>
          <a:xfrm flipV="1">
            <a:off x="6504753" y="3325091"/>
            <a:ext cx="1586302" cy="103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0061406-4A9A-A3D4-FD0F-2B9EF8C2B3C2}"/>
              </a:ext>
            </a:extLst>
          </p:cNvPr>
          <p:cNvCxnSpPr/>
          <p:nvPr/>
        </p:nvCxnSpPr>
        <p:spPr>
          <a:xfrm>
            <a:off x="6504753" y="3260436"/>
            <a:ext cx="1586302" cy="108989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05A468B-8711-FCCD-09C2-41702B92DE26}"/>
              </a:ext>
            </a:extLst>
          </p:cNvPr>
          <p:cNvCxnSpPr/>
          <p:nvPr/>
        </p:nvCxnSpPr>
        <p:spPr>
          <a:xfrm flipV="1">
            <a:off x="6504753" y="3325091"/>
            <a:ext cx="1641720" cy="877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F51C285-8C33-84AE-5206-AA64561F5315}"/>
              </a:ext>
            </a:extLst>
          </p:cNvPr>
          <p:cNvCxnSpPr/>
          <p:nvPr/>
        </p:nvCxnSpPr>
        <p:spPr>
          <a:xfrm>
            <a:off x="6504753" y="4202545"/>
            <a:ext cx="1586302" cy="14778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F44BBF9-D5C9-3916-3CD0-1333406CC556}"/>
              </a:ext>
            </a:extLst>
          </p:cNvPr>
          <p:cNvCxnSpPr/>
          <p:nvPr/>
        </p:nvCxnSpPr>
        <p:spPr>
          <a:xfrm flipV="1">
            <a:off x="6504753" y="3325091"/>
            <a:ext cx="1641720" cy="162371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BFD1E3F-9725-E358-3A72-B4219C2A4A11}"/>
              </a:ext>
            </a:extLst>
          </p:cNvPr>
          <p:cNvCxnSpPr/>
          <p:nvPr/>
        </p:nvCxnSpPr>
        <p:spPr>
          <a:xfrm flipV="1">
            <a:off x="6493164" y="4350327"/>
            <a:ext cx="1528045" cy="5984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71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E4370F-7495-7F01-44DC-074BC5D580C0}"/>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641309A-4E7C-121E-DF92-7B2C03F5A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striped border with black text&#10;&#10;Description automatically generated">
            <a:extLst>
              <a:ext uri="{FF2B5EF4-FFF2-40B4-BE49-F238E27FC236}">
                <a16:creationId xmlns:a16="http://schemas.microsoft.com/office/drawing/2014/main" id="{77BBFA35-E8AE-5CC3-58E7-EE980210DD70}"/>
              </a:ext>
            </a:extLst>
          </p:cNvPr>
          <p:cNvPicPr>
            <a:picLocks noChangeAspect="1"/>
          </p:cNvPicPr>
          <p:nvPr/>
        </p:nvPicPr>
        <p:blipFill>
          <a:blip r:embed="rId3"/>
          <a:srcRect l="19727" r="961"/>
          <a:stretch/>
        </p:blipFill>
        <p:spPr>
          <a:xfrm>
            <a:off x="528798" y="8165"/>
            <a:ext cx="11660153" cy="6857990"/>
          </a:xfrm>
          <a:prstGeom prst="rect">
            <a:avLst/>
          </a:prstGeom>
        </p:spPr>
      </p:pic>
      <p:sp>
        <p:nvSpPr>
          <p:cNvPr id="20" name="Rectangle 19">
            <a:extLst>
              <a:ext uri="{FF2B5EF4-FFF2-40B4-BE49-F238E27FC236}">
                <a16:creationId xmlns:a16="http://schemas.microsoft.com/office/drawing/2014/main" id="{F9A548FD-A070-EBFB-A224-436417DAA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40C46830-A930-FB9B-442A-AEFAAF872786}"/>
              </a:ext>
            </a:extLst>
          </p:cNvPr>
          <p:cNvSpPr>
            <a:spLocks noGrp="1"/>
          </p:cNvSpPr>
          <p:nvPr>
            <p:ph type="title"/>
          </p:nvPr>
        </p:nvSpPr>
        <p:spPr>
          <a:xfrm>
            <a:off x="779584" y="305544"/>
            <a:ext cx="7204788" cy="530614"/>
          </a:xfrm>
        </p:spPr>
        <p:txBody>
          <a:bodyPr>
            <a:noAutofit/>
          </a:bodyPr>
          <a:lstStyle/>
          <a:p>
            <a:r>
              <a:rPr lang="en-GB" sz="4000" dirty="0">
                <a:effectLst/>
                <a:latin typeface="Calibri" panose="020F0502020204030204" pitchFamily="34" charset="0"/>
                <a:ea typeface="Calibri" panose="020F0502020204030204" pitchFamily="34" charset="0"/>
              </a:rPr>
              <a:t> </a:t>
            </a:r>
          </a:p>
          <a:p>
            <a:pPr fontAlgn="base"/>
            <a:r>
              <a:rPr lang="en-GB" sz="3600" b="1" dirty="0">
                <a:latin typeface="+mn-lt"/>
                <a:ea typeface="+mn-ea"/>
                <a:cs typeface="+mn-cs"/>
              </a:rPr>
              <a:t>Care Charging Team </a:t>
            </a:r>
          </a:p>
        </p:txBody>
      </p:sp>
      <p:sp>
        <p:nvSpPr>
          <p:cNvPr id="3" name="Content Placeholder 2">
            <a:extLst>
              <a:ext uri="{FF2B5EF4-FFF2-40B4-BE49-F238E27FC236}">
                <a16:creationId xmlns:a16="http://schemas.microsoft.com/office/drawing/2014/main" id="{0D4CD704-3399-084D-AF79-5DDFD12BECFE}"/>
              </a:ext>
            </a:extLst>
          </p:cNvPr>
          <p:cNvSpPr>
            <a:spLocks noGrp="1"/>
          </p:cNvSpPr>
          <p:nvPr>
            <p:ph idx="1"/>
          </p:nvPr>
        </p:nvSpPr>
        <p:spPr>
          <a:xfrm>
            <a:off x="718459" y="1098522"/>
            <a:ext cx="10805535" cy="4446135"/>
          </a:xfrm>
        </p:spPr>
        <p:txBody>
          <a:bodyPr>
            <a:normAutofit/>
          </a:bodyPr>
          <a:lstStyle/>
          <a:p>
            <a:pPr marL="0" indent="0" algn="ctr">
              <a:buNone/>
            </a:pPr>
            <a:r>
              <a:rPr lang="en-GB" sz="3200" dirty="0"/>
              <a:t>Contact Details</a:t>
            </a:r>
          </a:p>
          <a:p>
            <a:pPr marL="0" indent="0" algn="ctr">
              <a:buNone/>
            </a:pPr>
            <a:endParaRPr lang="en-GB" sz="3200" dirty="0">
              <a:solidFill>
                <a:schemeClr val="accent4">
                  <a:lumMod val="75000"/>
                </a:schemeClr>
              </a:solidFill>
            </a:endParaRPr>
          </a:p>
          <a:p>
            <a:pPr marL="0" indent="0" algn="ctr">
              <a:buNone/>
            </a:pPr>
            <a:endParaRPr lang="en-GB" dirty="0">
              <a:solidFill>
                <a:schemeClr val="accent4">
                  <a:lumMod val="75000"/>
                </a:schemeClr>
              </a:solidFill>
            </a:endParaRPr>
          </a:p>
        </p:txBody>
      </p:sp>
      <p:graphicFrame>
        <p:nvGraphicFramePr>
          <p:cNvPr id="2" name="Table 1">
            <a:extLst>
              <a:ext uri="{FF2B5EF4-FFF2-40B4-BE49-F238E27FC236}">
                <a16:creationId xmlns:a16="http://schemas.microsoft.com/office/drawing/2014/main" id="{A59D388B-5FF2-60CA-E584-9125D1DC45D6}"/>
              </a:ext>
            </a:extLst>
          </p:cNvPr>
          <p:cNvGraphicFramePr>
            <a:graphicFrameLocks noGrp="1"/>
          </p:cNvGraphicFramePr>
          <p:nvPr>
            <p:extLst>
              <p:ext uri="{D42A27DB-BD31-4B8C-83A1-F6EECF244321}">
                <p14:modId xmlns:p14="http://schemas.microsoft.com/office/powerpoint/2010/main" val="3659619699"/>
              </p:ext>
            </p:extLst>
          </p:nvPr>
        </p:nvGraphicFramePr>
        <p:xfrm>
          <a:off x="842389" y="5057937"/>
          <a:ext cx="10681605" cy="1404022"/>
        </p:xfrm>
        <a:graphic>
          <a:graphicData uri="http://schemas.openxmlformats.org/drawingml/2006/table">
            <a:tbl>
              <a:tblPr firstRow="1" bandRow="1">
                <a:tableStyleId>{5C22544A-7EE6-4342-B048-85BDC9FD1C3A}</a:tableStyleId>
              </a:tblPr>
              <a:tblGrid>
                <a:gridCol w="2136321">
                  <a:extLst>
                    <a:ext uri="{9D8B030D-6E8A-4147-A177-3AD203B41FA5}">
                      <a16:colId xmlns:a16="http://schemas.microsoft.com/office/drawing/2014/main" val="2633943370"/>
                    </a:ext>
                  </a:extLst>
                </a:gridCol>
                <a:gridCol w="2136321">
                  <a:extLst>
                    <a:ext uri="{9D8B030D-6E8A-4147-A177-3AD203B41FA5}">
                      <a16:colId xmlns:a16="http://schemas.microsoft.com/office/drawing/2014/main" val="4152546152"/>
                    </a:ext>
                  </a:extLst>
                </a:gridCol>
                <a:gridCol w="2136321">
                  <a:extLst>
                    <a:ext uri="{9D8B030D-6E8A-4147-A177-3AD203B41FA5}">
                      <a16:colId xmlns:a16="http://schemas.microsoft.com/office/drawing/2014/main" val="2475913722"/>
                    </a:ext>
                  </a:extLst>
                </a:gridCol>
                <a:gridCol w="2136321">
                  <a:extLst>
                    <a:ext uri="{9D8B030D-6E8A-4147-A177-3AD203B41FA5}">
                      <a16:colId xmlns:a16="http://schemas.microsoft.com/office/drawing/2014/main" val="682750314"/>
                    </a:ext>
                  </a:extLst>
                </a:gridCol>
                <a:gridCol w="2136321">
                  <a:extLst>
                    <a:ext uri="{9D8B030D-6E8A-4147-A177-3AD203B41FA5}">
                      <a16:colId xmlns:a16="http://schemas.microsoft.com/office/drawing/2014/main" val="3907819238"/>
                    </a:ext>
                  </a:extLst>
                </a:gridCol>
              </a:tblGrid>
              <a:tr h="344431">
                <a:tc>
                  <a:txBody>
                    <a:bodyPr/>
                    <a:lstStyle/>
                    <a:p>
                      <a:r>
                        <a:rPr lang="en-GB" dirty="0"/>
                        <a:t>Susan Styles</a:t>
                      </a:r>
                    </a:p>
                  </a:txBody>
                  <a:tcPr/>
                </a:tc>
                <a:tc>
                  <a:txBody>
                    <a:bodyPr/>
                    <a:lstStyle/>
                    <a:p>
                      <a:r>
                        <a:rPr lang="en-GB" dirty="0"/>
                        <a:t>Adele Coates</a:t>
                      </a:r>
                    </a:p>
                  </a:txBody>
                  <a:tcPr/>
                </a:tc>
                <a:tc>
                  <a:txBody>
                    <a:bodyPr/>
                    <a:lstStyle/>
                    <a:p>
                      <a:r>
                        <a:rPr lang="en-GB" dirty="0"/>
                        <a:t>Debbie Poucher</a:t>
                      </a:r>
                    </a:p>
                  </a:txBody>
                  <a:tcPr/>
                </a:tc>
                <a:tc>
                  <a:txBody>
                    <a:bodyPr/>
                    <a:lstStyle/>
                    <a:p>
                      <a:r>
                        <a:rPr lang="en-GB" dirty="0"/>
                        <a:t>Lisa Hunter</a:t>
                      </a:r>
                    </a:p>
                  </a:txBody>
                  <a:tcPr/>
                </a:tc>
                <a:tc>
                  <a:txBody>
                    <a:bodyPr/>
                    <a:lstStyle/>
                    <a:p>
                      <a:r>
                        <a:rPr lang="en-GB" dirty="0"/>
                        <a:t>Taiba Hussain</a:t>
                      </a:r>
                    </a:p>
                  </a:txBody>
                  <a:tcPr/>
                </a:tc>
                <a:extLst>
                  <a:ext uri="{0D108BD9-81ED-4DB2-BD59-A6C34878D82A}">
                    <a16:rowId xmlns:a16="http://schemas.microsoft.com/office/drawing/2014/main" val="1889060141"/>
                  </a:ext>
                </a:extLst>
              </a:tr>
              <a:tr h="602754">
                <a:tc>
                  <a:txBody>
                    <a:bodyPr/>
                    <a:lstStyle/>
                    <a:p>
                      <a:r>
                        <a:rPr lang="en-GB" sz="1800" kern="1200" dirty="0" err="1">
                          <a:solidFill>
                            <a:schemeClr val="dk1"/>
                          </a:solidFill>
                          <a:effectLst/>
                          <a:latin typeface="+mn-lt"/>
                          <a:ea typeface="+mn-ea"/>
                          <a:cs typeface="+mn-cs"/>
                        </a:rPr>
                        <a:t>susan.styles</a:t>
                      </a:r>
                      <a:r>
                        <a:rPr lang="en-GB" sz="1800" kern="1200" dirty="0">
                          <a:solidFill>
                            <a:schemeClr val="dk1"/>
                          </a:solidFill>
                          <a:effectLst/>
                          <a:latin typeface="+mn-lt"/>
                          <a:ea typeface="+mn-ea"/>
                          <a:cs typeface="+mn-cs"/>
                        </a:rPr>
                        <a:t>@</a:t>
                      </a:r>
                    </a:p>
                    <a:p>
                      <a:r>
                        <a:rPr lang="en-GB" sz="1800" kern="1200" dirty="0">
                          <a:solidFill>
                            <a:schemeClr val="dk1"/>
                          </a:solidFill>
                          <a:effectLst/>
                          <a:latin typeface="+mn-lt"/>
                          <a:ea typeface="+mn-ea"/>
                          <a:cs typeface="+mn-cs"/>
                        </a:rPr>
                        <a:t>calderdale.gov.uk</a:t>
                      </a:r>
                    </a:p>
                  </a:txBody>
                  <a:tcPr/>
                </a:tc>
                <a:tc>
                  <a:txBody>
                    <a:bodyPr/>
                    <a:lstStyle/>
                    <a:p>
                      <a:r>
                        <a:rPr lang="en-GB" dirty="0" err="1"/>
                        <a:t>adele.coates</a:t>
                      </a:r>
                      <a:r>
                        <a:rPr lang="en-GB" dirty="0"/>
                        <a:t>@</a:t>
                      </a:r>
                    </a:p>
                    <a:p>
                      <a:r>
                        <a:rPr lang="en-GB" dirty="0"/>
                        <a:t>calderdale.gov.uk</a:t>
                      </a:r>
                    </a:p>
                  </a:txBody>
                  <a:tcPr/>
                </a:tc>
                <a:tc>
                  <a:txBody>
                    <a:bodyPr/>
                    <a:lstStyle/>
                    <a:p>
                      <a:r>
                        <a:rPr lang="en-GB" dirty="0" err="1"/>
                        <a:t>deborah.poucher</a:t>
                      </a:r>
                      <a:r>
                        <a:rPr lang="en-GB" dirty="0"/>
                        <a:t>@</a:t>
                      </a:r>
                    </a:p>
                    <a:p>
                      <a:r>
                        <a:rPr lang="en-GB" dirty="0"/>
                        <a:t>calderdale.gov.uk</a:t>
                      </a:r>
                    </a:p>
                  </a:txBody>
                  <a:tcPr/>
                </a:tc>
                <a:tc>
                  <a:txBody>
                    <a:bodyPr/>
                    <a:lstStyle/>
                    <a:p>
                      <a:r>
                        <a:rPr lang="en-GB" dirty="0" err="1"/>
                        <a:t>lisa.hunter</a:t>
                      </a:r>
                      <a:r>
                        <a:rPr lang="en-GB" dirty="0"/>
                        <a:t>@</a:t>
                      </a:r>
                    </a:p>
                    <a:p>
                      <a:r>
                        <a:rPr lang="en-GB" dirty="0"/>
                        <a:t>calderdale.gov.uk</a:t>
                      </a:r>
                    </a:p>
                  </a:txBody>
                  <a:tcPr/>
                </a:tc>
                <a:tc>
                  <a:txBody>
                    <a:bodyPr/>
                    <a:lstStyle/>
                    <a:p>
                      <a:r>
                        <a:rPr lang="en-GB" dirty="0" err="1"/>
                        <a:t>taiba.hussain</a:t>
                      </a:r>
                      <a:r>
                        <a:rPr lang="en-GB" dirty="0"/>
                        <a:t>@</a:t>
                      </a:r>
                    </a:p>
                    <a:p>
                      <a:r>
                        <a:rPr lang="en-GB" dirty="0"/>
                        <a:t>calderdale.gov.uk</a:t>
                      </a:r>
                    </a:p>
                  </a:txBody>
                  <a:tcPr/>
                </a:tc>
                <a:extLst>
                  <a:ext uri="{0D108BD9-81ED-4DB2-BD59-A6C34878D82A}">
                    <a16:rowId xmlns:a16="http://schemas.microsoft.com/office/drawing/2014/main" val="3096621258"/>
                  </a:ext>
                </a:extLst>
              </a:tr>
              <a:tr h="398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01422 264616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01422 392242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01422 264618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01422 264312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01422 264076</a:t>
                      </a:r>
                    </a:p>
                  </a:txBody>
                  <a:tcPr/>
                </a:tc>
                <a:extLst>
                  <a:ext uri="{0D108BD9-81ED-4DB2-BD59-A6C34878D82A}">
                    <a16:rowId xmlns:a16="http://schemas.microsoft.com/office/drawing/2014/main" val="985690517"/>
                  </a:ext>
                </a:extLst>
              </a:tr>
            </a:tbl>
          </a:graphicData>
        </a:graphic>
      </p:graphicFrame>
      <p:graphicFrame>
        <p:nvGraphicFramePr>
          <p:cNvPr id="7" name="Table 6">
            <a:extLst>
              <a:ext uri="{FF2B5EF4-FFF2-40B4-BE49-F238E27FC236}">
                <a16:creationId xmlns:a16="http://schemas.microsoft.com/office/drawing/2014/main" id="{76C9A4D9-E7FD-F868-8FE0-71FA89A12869}"/>
              </a:ext>
            </a:extLst>
          </p:cNvPr>
          <p:cNvGraphicFramePr>
            <a:graphicFrameLocks noGrp="1"/>
          </p:cNvGraphicFramePr>
          <p:nvPr>
            <p:extLst>
              <p:ext uri="{D42A27DB-BD31-4B8C-83A1-F6EECF244321}">
                <p14:modId xmlns:p14="http://schemas.microsoft.com/office/powerpoint/2010/main" val="2225181044"/>
              </p:ext>
            </p:extLst>
          </p:nvPr>
        </p:nvGraphicFramePr>
        <p:xfrm>
          <a:off x="2053036" y="1661439"/>
          <a:ext cx="8128000" cy="736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7543531"/>
                    </a:ext>
                  </a:extLst>
                </a:gridCol>
                <a:gridCol w="4064000">
                  <a:extLst>
                    <a:ext uri="{9D8B030D-6E8A-4147-A177-3AD203B41FA5}">
                      <a16:colId xmlns:a16="http://schemas.microsoft.com/office/drawing/2014/main" val="2653493783"/>
                    </a:ext>
                  </a:extLst>
                </a:gridCol>
              </a:tblGrid>
              <a:tr h="329770">
                <a:tc>
                  <a:txBody>
                    <a:bodyPr/>
                    <a:lstStyle/>
                    <a:p>
                      <a:r>
                        <a:rPr lang="en-GB" b="0" dirty="0"/>
                        <a:t>Team email</a:t>
                      </a:r>
                    </a:p>
                  </a:txBody>
                  <a:tcPr/>
                </a:tc>
                <a:tc>
                  <a:txBody>
                    <a:bodyPr/>
                    <a:lstStyle/>
                    <a:p>
                      <a:r>
                        <a:rPr lang="en-GB" b="0" dirty="0"/>
                        <a:t>Team Telephone No</a:t>
                      </a:r>
                    </a:p>
                  </a:txBody>
                  <a:tcPr/>
                </a:tc>
                <a:extLst>
                  <a:ext uri="{0D108BD9-81ED-4DB2-BD59-A6C34878D82A}">
                    <a16:rowId xmlns:a16="http://schemas.microsoft.com/office/drawing/2014/main" val="411151917"/>
                  </a:ext>
                </a:extLst>
              </a:tr>
              <a:tr h="370840">
                <a:tc>
                  <a:txBody>
                    <a:bodyPr/>
                    <a:lstStyle/>
                    <a:p>
                      <a:r>
                        <a:rPr lang="en-GB" sz="1800" b="0" dirty="0">
                          <a:solidFill>
                            <a:schemeClr val="accent4">
                              <a:lumMod val="75000"/>
                            </a:schemeClr>
                          </a:solidFill>
                        </a:rPr>
                        <a:t>CareCharges@calderdale.gov.uk</a:t>
                      </a:r>
                      <a:endParaRPr lang="en-GB" b="0" dirty="0"/>
                    </a:p>
                  </a:txBody>
                  <a:tcPr/>
                </a:tc>
                <a:tc>
                  <a:txBody>
                    <a:bodyPr/>
                    <a:lstStyle/>
                    <a:p>
                      <a:r>
                        <a:rPr lang="en-GB" sz="1800" b="0" dirty="0">
                          <a:solidFill>
                            <a:schemeClr val="accent4">
                              <a:lumMod val="75000"/>
                            </a:schemeClr>
                          </a:solidFill>
                        </a:rPr>
                        <a:t>01422 264626</a:t>
                      </a:r>
                      <a:endParaRPr lang="en-GB" b="0" dirty="0"/>
                    </a:p>
                  </a:txBody>
                  <a:tcPr/>
                </a:tc>
                <a:extLst>
                  <a:ext uri="{0D108BD9-81ED-4DB2-BD59-A6C34878D82A}">
                    <a16:rowId xmlns:a16="http://schemas.microsoft.com/office/drawing/2014/main" val="1587454580"/>
                  </a:ext>
                </a:extLst>
              </a:tr>
            </a:tbl>
          </a:graphicData>
        </a:graphic>
      </p:graphicFrame>
      <p:graphicFrame>
        <p:nvGraphicFramePr>
          <p:cNvPr id="9" name="Table 8">
            <a:extLst>
              <a:ext uri="{FF2B5EF4-FFF2-40B4-BE49-F238E27FC236}">
                <a16:creationId xmlns:a16="http://schemas.microsoft.com/office/drawing/2014/main" id="{FE53FE20-2DA1-9A5E-3D74-EBA4CE1640FB}"/>
              </a:ext>
            </a:extLst>
          </p:cNvPr>
          <p:cNvGraphicFramePr>
            <a:graphicFrameLocks noGrp="1"/>
          </p:cNvGraphicFramePr>
          <p:nvPr>
            <p:extLst>
              <p:ext uri="{D42A27DB-BD31-4B8C-83A1-F6EECF244321}">
                <p14:modId xmlns:p14="http://schemas.microsoft.com/office/powerpoint/2010/main" val="1737293413"/>
              </p:ext>
            </p:extLst>
          </p:nvPr>
        </p:nvGraphicFramePr>
        <p:xfrm>
          <a:off x="842389" y="2927953"/>
          <a:ext cx="10681605" cy="1645920"/>
        </p:xfrm>
        <a:graphic>
          <a:graphicData uri="http://schemas.openxmlformats.org/drawingml/2006/table">
            <a:tbl>
              <a:tblPr firstRow="1" bandRow="1">
                <a:tableStyleId>{5C22544A-7EE6-4342-B048-85BDC9FD1C3A}</a:tableStyleId>
              </a:tblPr>
              <a:tblGrid>
                <a:gridCol w="3560535">
                  <a:extLst>
                    <a:ext uri="{9D8B030D-6E8A-4147-A177-3AD203B41FA5}">
                      <a16:colId xmlns:a16="http://schemas.microsoft.com/office/drawing/2014/main" val="2205474368"/>
                    </a:ext>
                  </a:extLst>
                </a:gridCol>
                <a:gridCol w="3560535">
                  <a:extLst>
                    <a:ext uri="{9D8B030D-6E8A-4147-A177-3AD203B41FA5}">
                      <a16:colId xmlns:a16="http://schemas.microsoft.com/office/drawing/2014/main" val="171622865"/>
                    </a:ext>
                  </a:extLst>
                </a:gridCol>
                <a:gridCol w="3560535">
                  <a:extLst>
                    <a:ext uri="{9D8B030D-6E8A-4147-A177-3AD203B41FA5}">
                      <a16:colId xmlns:a16="http://schemas.microsoft.com/office/drawing/2014/main" val="2342326233"/>
                    </a:ext>
                  </a:extLst>
                </a:gridCol>
              </a:tblGrid>
              <a:tr h="370840">
                <a:tc>
                  <a:txBody>
                    <a:bodyPr/>
                    <a:lstStyle/>
                    <a:p>
                      <a:r>
                        <a:rPr lang="en-GB" dirty="0"/>
                        <a:t>Michelle Neville-Cooper</a:t>
                      </a:r>
                    </a:p>
                    <a:p>
                      <a:r>
                        <a:rPr lang="en-GB" dirty="0"/>
                        <a:t>(until 05/09/2025 for 9-months)</a:t>
                      </a:r>
                    </a:p>
                  </a:txBody>
                  <a:tcPr/>
                </a:tc>
                <a:tc>
                  <a:txBody>
                    <a:bodyPr/>
                    <a:lstStyle/>
                    <a:p>
                      <a:r>
                        <a:rPr lang="en-GB" dirty="0"/>
                        <a:t>Paula Williams (Manager w.e.f. 08/09/2025 for 9 months)</a:t>
                      </a:r>
                    </a:p>
                  </a:txBody>
                  <a:tcPr/>
                </a:tc>
                <a:tc>
                  <a:txBody>
                    <a:bodyPr/>
                    <a:lstStyle/>
                    <a:p>
                      <a:r>
                        <a:rPr lang="en-GB" dirty="0"/>
                        <a:t>Sana Bibi (w.e.f. 08/09/2025 for 9 months)</a:t>
                      </a:r>
                    </a:p>
                  </a:txBody>
                  <a:tcPr/>
                </a:tc>
                <a:extLst>
                  <a:ext uri="{0D108BD9-81ED-4DB2-BD59-A6C34878D82A}">
                    <a16:rowId xmlns:a16="http://schemas.microsoft.com/office/drawing/2014/main" val="1523311003"/>
                  </a:ext>
                </a:extLst>
              </a:tr>
              <a:tr h="370840">
                <a:tc>
                  <a:txBody>
                    <a:bodyPr/>
                    <a:lstStyle/>
                    <a:p>
                      <a:r>
                        <a:rPr lang="en-GB" dirty="0"/>
                        <a:t>michelle.neville-cooper</a:t>
                      </a:r>
                    </a:p>
                    <a:p>
                      <a:r>
                        <a:rPr lang="en-GB" dirty="0"/>
                        <a:t>@calderdale.gov.uk</a:t>
                      </a:r>
                    </a:p>
                  </a:txBody>
                  <a:tcPr/>
                </a:tc>
                <a:tc>
                  <a:txBody>
                    <a:bodyPr/>
                    <a:lstStyle/>
                    <a:p>
                      <a:r>
                        <a:rPr lang="en-GB" dirty="0"/>
                        <a:t>paula.williams@calderdale.gov.uk</a:t>
                      </a:r>
                    </a:p>
                  </a:txBody>
                  <a:tcPr/>
                </a:tc>
                <a:tc>
                  <a:txBody>
                    <a:bodyPr/>
                    <a:lstStyle/>
                    <a:p>
                      <a:r>
                        <a:rPr lang="en-GB" sz="1800" kern="1200" dirty="0">
                          <a:solidFill>
                            <a:schemeClr val="dk1"/>
                          </a:solidFill>
                          <a:latin typeface="+mn-lt"/>
                          <a:ea typeface="+mn-ea"/>
                          <a:cs typeface="+mn-cs"/>
                        </a:rPr>
                        <a:t>sana.bibi@calderdale.gov.uk</a:t>
                      </a:r>
                    </a:p>
                  </a:txBody>
                  <a:tcPr/>
                </a:tc>
                <a:extLst>
                  <a:ext uri="{0D108BD9-81ED-4DB2-BD59-A6C34878D82A}">
                    <a16:rowId xmlns:a16="http://schemas.microsoft.com/office/drawing/2014/main" val="3000111355"/>
                  </a:ext>
                </a:extLst>
              </a:tr>
              <a:tr h="219108">
                <a:tc>
                  <a:txBody>
                    <a:bodyPr/>
                    <a:lstStyle/>
                    <a:p>
                      <a:r>
                        <a:rPr lang="en-GB" dirty="0"/>
                        <a:t>01422 392766/07702 817378</a:t>
                      </a:r>
                    </a:p>
                  </a:txBody>
                  <a:tcPr/>
                </a:tc>
                <a:tc>
                  <a:txBody>
                    <a:bodyPr/>
                    <a:lstStyle/>
                    <a:p>
                      <a:r>
                        <a:rPr lang="en-GB" sz="1800" kern="1200" dirty="0">
                          <a:solidFill>
                            <a:schemeClr val="dk1"/>
                          </a:solidFill>
                          <a:effectLst/>
                          <a:latin typeface="+mn-lt"/>
                          <a:ea typeface="+mn-ea"/>
                          <a:cs typeface="+mn-cs"/>
                        </a:rPr>
                        <a:t>01422 393361</a:t>
                      </a:r>
                    </a:p>
                  </a:txBody>
                  <a:tcPr/>
                </a:tc>
                <a:tc>
                  <a:txBody>
                    <a:bodyPr/>
                    <a:lstStyle/>
                    <a:p>
                      <a:r>
                        <a:rPr lang="en-GB" sz="1800" kern="1200" dirty="0">
                          <a:solidFill>
                            <a:schemeClr val="dk1"/>
                          </a:solidFill>
                          <a:effectLst/>
                          <a:latin typeface="+mn-lt"/>
                          <a:ea typeface="+mn-ea"/>
                          <a:cs typeface="+mn-cs"/>
                        </a:rPr>
                        <a:t>01422 393303</a:t>
                      </a:r>
                    </a:p>
                  </a:txBody>
                  <a:tcPr/>
                </a:tc>
                <a:extLst>
                  <a:ext uri="{0D108BD9-81ED-4DB2-BD59-A6C34878D82A}">
                    <a16:rowId xmlns:a16="http://schemas.microsoft.com/office/drawing/2014/main" val="3174151053"/>
                  </a:ext>
                </a:extLst>
              </a:tr>
            </a:tbl>
          </a:graphicData>
        </a:graphic>
      </p:graphicFrame>
      <p:sp>
        <p:nvSpPr>
          <p:cNvPr id="10" name="TextBox 9">
            <a:extLst>
              <a:ext uri="{FF2B5EF4-FFF2-40B4-BE49-F238E27FC236}">
                <a16:creationId xmlns:a16="http://schemas.microsoft.com/office/drawing/2014/main" id="{11A44751-2ADA-AE64-07BF-596DFFB0B273}"/>
              </a:ext>
            </a:extLst>
          </p:cNvPr>
          <p:cNvSpPr txBox="1"/>
          <p:nvPr/>
        </p:nvSpPr>
        <p:spPr>
          <a:xfrm>
            <a:off x="804634" y="4747672"/>
            <a:ext cx="2496804" cy="369332"/>
          </a:xfrm>
          <a:prstGeom prst="rect">
            <a:avLst/>
          </a:prstGeom>
          <a:noFill/>
        </p:spPr>
        <p:txBody>
          <a:bodyPr wrap="square" rtlCol="0">
            <a:spAutoFit/>
          </a:bodyPr>
          <a:lstStyle/>
          <a:p>
            <a:r>
              <a:rPr lang="en-GB" dirty="0">
                <a:solidFill>
                  <a:schemeClr val="accent4">
                    <a:lumMod val="75000"/>
                  </a:schemeClr>
                </a:solidFill>
              </a:rPr>
              <a:t>Care Charging Officers</a:t>
            </a:r>
          </a:p>
        </p:txBody>
      </p:sp>
      <p:sp>
        <p:nvSpPr>
          <p:cNvPr id="14" name="TextBox 13">
            <a:extLst>
              <a:ext uri="{FF2B5EF4-FFF2-40B4-BE49-F238E27FC236}">
                <a16:creationId xmlns:a16="http://schemas.microsoft.com/office/drawing/2014/main" id="{3E25F00F-BABC-EFC7-C28C-C868563E3CCD}"/>
              </a:ext>
            </a:extLst>
          </p:cNvPr>
          <p:cNvSpPr txBox="1"/>
          <p:nvPr/>
        </p:nvSpPr>
        <p:spPr>
          <a:xfrm>
            <a:off x="842389" y="2569488"/>
            <a:ext cx="3022369" cy="369332"/>
          </a:xfrm>
          <a:prstGeom prst="rect">
            <a:avLst/>
          </a:prstGeom>
          <a:noFill/>
        </p:spPr>
        <p:txBody>
          <a:bodyPr wrap="square" rtlCol="0">
            <a:spAutoFit/>
          </a:bodyPr>
          <a:lstStyle/>
          <a:p>
            <a:r>
              <a:rPr lang="en-GB" dirty="0">
                <a:solidFill>
                  <a:schemeClr val="accent4">
                    <a:lumMod val="75000"/>
                  </a:schemeClr>
                </a:solidFill>
              </a:rPr>
              <a:t>Care Charging Manager</a:t>
            </a:r>
          </a:p>
        </p:txBody>
      </p:sp>
      <p:sp>
        <p:nvSpPr>
          <p:cNvPr id="15" name="TextBox 14">
            <a:extLst>
              <a:ext uri="{FF2B5EF4-FFF2-40B4-BE49-F238E27FC236}">
                <a16:creationId xmlns:a16="http://schemas.microsoft.com/office/drawing/2014/main" id="{5CF445EA-FFCE-00B7-2042-FECF46E20033}"/>
              </a:ext>
            </a:extLst>
          </p:cNvPr>
          <p:cNvSpPr txBox="1"/>
          <p:nvPr/>
        </p:nvSpPr>
        <p:spPr>
          <a:xfrm>
            <a:off x="4207629" y="2569488"/>
            <a:ext cx="3842357" cy="369332"/>
          </a:xfrm>
          <a:prstGeom prst="rect">
            <a:avLst/>
          </a:prstGeom>
          <a:noFill/>
        </p:spPr>
        <p:txBody>
          <a:bodyPr wrap="square" rtlCol="0">
            <a:spAutoFit/>
          </a:bodyPr>
          <a:lstStyle/>
          <a:p>
            <a:r>
              <a:rPr lang="en-GB" dirty="0">
                <a:solidFill>
                  <a:schemeClr val="accent4">
                    <a:lumMod val="75000"/>
                  </a:schemeClr>
                </a:solidFill>
              </a:rPr>
              <a:t> Care Charges Manager/Team Leader</a:t>
            </a:r>
          </a:p>
        </p:txBody>
      </p:sp>
      <p:sp>
        <p:nvSpPr>
          <p:cNvPr id="16" name="TextBox 15">
            <a:extLst>
              <a:ext uri="{FF2B5EF4-FFF2-40B4-BE49-F238E27FC236}">
                <a16:creationId xmlns:a16="http://schemas.microsoft.com/office/drawing/2014/main" id="{EAA0F244-E0D1-8D09-C6A9-280A42BFC258}"/>
              </a:ext>
            </a:extLst>
          </p:cNvPr>
          <p:cNvSpPr txBox="1"/>
          <p:nvPr/>
        </p:nvSpPr>
        <p:spPr>
          <a:xfrm>
            <a:off x="7984372" y="2575942"/>
            <a:ext cx="3525504" cy="369332"/>
          </a:xfrm>
          <a:prstGeom prst="rect">
            <a:avLst/>
          </a:prstGeom>
          <a:noFill/>
        </p:spPr>
        <p:txBody>
          <a:bodyPr wrap="square" rtlCol="0">
            <a:spAutoFit/>
          </a:bodyPr>
          <a:lstStyle/>
          <a:p>
            <a:r>
              <a:rPr lang="en-GB" dirty="0">
                <a:solidFill>
                  <a:schemeClr val="accent4">
                    <a:lumMod val="75000"/>
                  </a:schemeClr>
                </a:solidFill>
              </a:rPr>
              <a:t>Care Charges Team Leader</a:t>
            </a:r>
          </a:p>
        </p:txBody>
      </p:sp>
    </p:spTree>
    <p:extLst>
      <p:ext uri="{BB962C8B-B14F-4D97-AF65-F5344CB8AC3E}">
        <p14:creationId xmlns:p14="http://schemas.microsoft.com/office/powerpoint/2010/main" val="891721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8436834559A14A96E89516FC91F678" ma:contentTypeVersion="4" ma:contentTypeDescription="Create a new document." ma:contentTypeScope="" ma:versionID="6555487f43adc51bcf7e7b355e394ffb">
  <xsd:schema xmlns:xsd="http://www.w3.org/2001/XMLSchema" xmlns:xs="http://www.w3.org/2001/XMLSchema" xmlns:p="http://schemas.microsoft.com/office/2006/metadata/properties" xmlns:ns2="731a1bf2-8f69-4c16-ac03-b94845322e88" targetNamespace="http://schemas.microsoft.com/office/2006/metadata/properties" ma:root="true" ma:fieldsID="07a78afe0dc27f0ca75b7f895ae30a2d" ns2:_="">
    <xsd:import namespace="731a1bf2-8f69-4c16-ac03-b94845322e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a1bf2-8f69-4c16-ac03-b94845322e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7013F4-D699-4536-96BA-3326A579B34F}">
  <ds:schemaRefs>
    <ds:schemaRef ds:uri="http://schemas.microsoft.com/office/2006/metadata/properties"/>
    <ds:schemaRef ds:uri="http://schemas.microsoft.com/office/infopath/2007/PartnerControls"/>
    <ds:schemaRef ds:uri="cef81f79-2c58-4871-ba2f-d98a1355779b"/>
    <ds:schemaRef ds:uri="f5ec9c0f-ff5d-44d9-bae4-cfb070e5a2b3"/>
  </ds:schemaRefs>
</ds:datastoreItem>
</file>

<file path=customXml/itemProps2.xml><?xml version="1.0" encoding="utf-8"?>
<ds:datastoreItem xmlns:ds="http://schemas.openxmlformats.org/officeDocument/2006/customXml" ds:itemID="{5858A9A9-3444-4952-BE18-6C3C6E118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1a1bf2-8f69-4c16-ac03-b94845322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1C7934-081D-48CA-BBB9-AA9DFE9D70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5691</TotalTime>
  <Words>481</Words>
  <Application>Microsoft Office PowerPoint</Application>
  <PresentationFormat>Widescreen</PresentationFormat>
  <Paragraphs>84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Calibri</vt:lpstr>
      <vt:lpstr>Office Theme</vt:lpstr>
      <vt:lpstr>  Care Charging Team </vt:lpstr>
      <vt:lpstr> Care Charging Team                                                                     Debt Panel Process</vt:lpstr>
      <vt:lpstr>  Care Charging Team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Kerray</dc:creator>
  <cp:lastModifiedBy>Paula Williams</cp:lastModifiedBy>
  <cp:revision>61</cp:revision>
  <dcterms:created xsi:type="dcterms:W3CDTF">2024-11-01T11:33:39Z</dcterms:created>
  <dcterms:modified xsi:type="dcterms:W3CDTF">2025-08-05T11:36:39Z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0x0101009D8436834559A14A96E89516FC91F678</vt:lpwstr>
  </property>
</Properties>
</file>