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
  </p:notesMasterIdLst>
  <p:sldIdLst>
    <p:sldId id="257" r:id="rId2"/>
    <p:sldId id="258" r:id="rId3"/>
    <p:sldId id="259" r:id="rId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59" d="100"/>
          <a:sy n="59" d="100"/>
        </p:scale>
        <p:origin x="964" y="5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3_2">
  <dgm:title val=""/>
  <dgm:desc val=""/>
  <dgm:catLst>
    <dgm:cat type="accent3" pri="11200"/>
  </dgm:catLst>
  <dgm:styleLbl name="node0">
    <dgm:fillClrLst meth="repeat">
      <a:schemeClr val="accent3"/>
    </dgm:fillClrLst>
    <dgm:linClrLst meth="repeat">
      <a:schemeClr val="lt1"/>
    </dgm:linClrLst>
    <dgm:effectClrLst/>
    <dgm:txLinClrLst/>
    <dgm:txFillClrLst/>
    <dgm:txEffectClrLst/>
  </dgm:styleLbl>
  <dgm:styleLbl name="node1">
    <dgm:fillClrLst meth="repeat">
      <a:schemeClr val="accent3"/>
    </dgm:fillClrLst>
    <dgm:linClrLst meth="repeat">
      <a:schemeClr val="lt1"/>
    </dgm:linClrLst>
    <dgm:effectClrLst/>
    <dgm:txLinClrLst/>
    <dgm:txFillClrLst/>
    <dgm:txEffectClrLst/>
  </dgm:styleLbl>
  <dgm:styleLbl name="alignNode1">
    <dgm:fillClrLst meth="repeat">
      <a:schemeClr val="accent3"/>
    </dgm:fillClrLst>
    <dgm:linClrLst meth="repeat">
      <a:schemeClr val="accent3"/>
    </dgm:linClrLst>
    <dgm:effectClrLst/>
    <dgm:txLinClrLst/>
    <dgm:txFillClrLst/>
    <dgm:txEffectClrLst/>
  </dgm:styleLbl>
  <dgm:styleLbl name="lnNode1">
    <dgm:fillClrLst meth="repeat">
      <a:schemeClr val="accent3"/>
    </dgm:fillClrLst>
    <dgm:linClrLst meth="repeat">
      <a:schemeClr val="lt1"/>
    </dgm:linClrLst>
    <dgm:effectClrLst/>
    <dgm:txLinClrLst/>
    <dgm:txFillClrLst/>
    <dgm:txEffectClrLst/>
  </dgm:styleLbl>
  <dgm:styleLbl name="vennNode1">
    <dgm:fillClrLst meth="repeat">
      <a:schemeClr val="accent3">
        <a:alpha val="50000"/>
      </a:schemeClr>
    </dgm:fillClrLst>
    <dgm:linClrLst meth="repeat">
      <a:schemeClr val="lt1"/>
    </dgm:linClrLst>
    <dgm:effectClrLst/>
    <dgm:txLinClrLst/>
    <dgm:txFillClrLst/>
    <dgm:txEffectClrLst/>
  </dgm:styleLbl>
  <dgm:styleLbl name="node2">
    <dgm:fillClrLst meth="repeat">
      <a:schemeClr val="accent3"/>
    </dgm:fillClrLst>
    <dgm:linClrLst meth="repeat">
      <a:schemeClr val="lt1"/>
    </dgm:linClrLst>
    <dgm:effectClrLst/>
    <dgm:txLinClrLst/>
    <dgm:txFillClrLst/>
    <dgm:txEffectClrLst/>
  </dgm:styleLbl>
  <dgm:styleLbl name="node3">
    <dgm:fillClrLst meth="repeat">
      <a:schemeClr val="accent3"/>
    </dgm:fillClrLst>
    <dgm:linClrLst meth="repeat">
      <a:schemeClr val="lt1"/>
    </dgm:linClrLst>
    <dgm:effectClrLst/>
    <dgm:txLinClrLst/>
    <dgm:txFillClrLst/>
    <dgm:txEffectClrLst/>
  </dgm:styleLbl>
  <dgm:styleLbl name="node4">
    <dgm:fillClrLst meth="repeat">
      <a:schemeClr val="accent3"/>
    </dgm:fillClrLst>
    <dgm:linClrLst meth="repeat">
      <a:schemeClr val="lt1"/>
    </dgm:linClrLst>
    <dgm:effectClrLst/>
    <dgm:txLinClrLst/>
    <dgm:txFillClrLst/>
    <dgm:txEffectClrLst/>
  </dgm:styleLbl>
  <dgm:styleLbl name="f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dgm:linClrLst>
    <dgm:effectClrLst/>
    <dgm:txLinClrLst/>
    <dgm:txFillClrLst/>
    <dgm:txEffectClrLst/>
  </dgm:styleLbl>
  <dgm:styleLbl name="asst1">
    <dgm:fillClrLst meth="repeat">
      <a:schemeClr val="accent3"/>
    </dgm:fillClrLst>
    <dgm:linClrLst meth="repeat">
      <a:schemeClr val="lt1"/>
    </dgm:linClrLst>
    <dgm:effectClrLst/>
    <dgm:txLinClrLst/>
    <dgm:txFillClrLst/>
    <dgm:txEffectClrLst/>
  </dgm:styleLbl>
  <dgm:styleLbl name="asst2">
    <dgm:fillClrLst meth="repeat">
      <a:schemeClr val="accent3"/>
    </dgm:fillClrLst>
    <dgm:linClrLst meth="repeat">
      <a:schemeClr val="lt1"/>
    </dgm:linClrLst>
    <dgm:effectClrLst/>
    <dgm:txLinClrLst/>
    <dgm:txFillClrLst/>
    <dgm:txEffectClrLst/>
  </dgm:styleLbl>
  <dgm:styleLbl name="asst3">
    <dgm:fillClrLst meth="repeat">
      <a:schemeClr val="accent3"/>
    </dgm:fillClrLst>
    <dgm:linClrLst meth="repeat">
      <a:schemeClr val="lt1"/>
    </dgm:linClrLst>
    <dgm:effectClrLst/>
    <dgm:txLinClrLst/>
    <dgm:txFillClrLst/>
    <dgm:txEffectClrLst/>
  </dgm:styleLbl>
  <dgm:styleLbl name="asst4">
    <dgm:fillClrLst meth="repeat">
      <a:schemeClr val="accent3"/>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meth="repeat">
      <a:schemeClr val="lt1"/>
    </dgm:txFillClrLst>
    <dgm:txEffectClrLst/>
  </dgm:styleLbl>
  <dgm:styleLbl name="parChTrans2D2">
    <dgm:fillClrLst meth="repeat">
      <a:schemeClr val="accent3"/>
    </dgm:fillClrLst>
    <dgm:linClrLst meth="repeat">
      <a:schemeClr val="accent3"/>
    </dgm:linClrLst>
    <dgm:effectClrLst/>
    <dgm:txLinClrLst/>
    <dgm:txFillClrLst meth="repeat">
      <a:schemeClr val="lt1"/>
    </dgm:txFillClrLst>
    <dgm:txEffectClrLst/>
  </dgm:styleLbl>
  <dgm:styleLbl name="parChTrans2D3">
    <dgm:fillClrLst meth="repeat">
      <a:schemeClr val="accent3"/>
    </dgm:fillClrLst>
    <dgm:linClrLst meth="repeat">
      <a:schemeClr val="accent3"/>
    </dgm:linClrLst>
    <dgm:effectClrLst/>
    <dgm:txLinClrLst/>
    <dgm:txFillClrLst meth="repeat">
      <a:schemeClr val="lt1"/>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C13FFE97-4C8F-4ACC-BD82-FE412AA15136}"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n-US"/>
        </a:p>
      </dgm:t>
    </dgm:pt>
    <dgm:pt modelId="{6EAC7A09-195B-4372-BAEB-5EE042297726}">
      <dgm:prSet custT="1"/>
      <dgm:spPr/>
      <dgm:t>
        <a:bodyPr/>
        <a:lstStyle/>
        <a:p>
          <a:r>
            <a:rPr lang="en-GB" sz="1700" dirty="0"/>
            <a:t>We are a new team, introduced as part of the Transformation project</a:t>
          </a:r>
          <a:endParaRPr lang="en-US" sz="1700" dirty="0"/>
        </a:p>
      </dgm:t>
    </dgm:pt>
    <dgm:pt modelId="{234D17D9-6420-492E-8AC3-F6A48D6D51AF}" type="parTrans" cxnId="{CCAF3389-C80B-4976-A541-489623DA8D78}">
      <dgm:prSet/>
      <dgm:spPr/>
      <dgm:t>
        <a:bodyPr/>
        <a:lstStyle/>
        <a:p>
          <a:endParaRPr lang="en-US"/>
        </a:p>
      </dgm:t>
    </dgm:pt>
    <dgm:pt modelId="{E2BE5C89-5CF3-4758-B344-9C1400016DEF}" type="sibTrans" cxnId="{CCAF3389-C80B-4976-A541-489623DA8D78}">
      <dgm:prSet/>
      <dgm:spPr/>
      <dgm:t>
        <a:bodyPr/>
        <a:lstStyle/>
        <a:p>
          <a:endParaRPr lang="en-US"/>
        </a:p>
      </dgm:t>
    </dgm:pt>
    <dgm:pt modelId="{2777414C-3E19-4DFE-8D99-95F212EA64B2}">
      <dgm:prSet custT="1"/>
      <dgm:spPr/>
      <dgm:t>
        <a:bodyPr/>
        <a:lstStyle/>
        <a:p>
          <a:r>
            <a:rPr lang="en-GB" sz="1700" dirty="0"/>
            <a:t>We are responsible for auditing Direct Payment bank accounts and liaising with individuals, DP managers, accountants, the Direct Payment team and Social Care teams regarding our findings</a:t>
          </a:r>
          <a:endParaRPr lang="en-US" sz="1700" dirty="0"/>
        </a:p>
      </dgm:t>
    </dgm:pt>
    <dgm:pt modelId="{7E408567-6D73-44BC-8E0A-E1EBE6531E2B}" type="parTrans" cxnId="{83A615BE-5DB7-4293-AAD5-4D4BE9CC4C76}">
      <dgm:prSet/>
      <dgm:spPr/>
      <dgm:t>
        <a:bodyPr/>
        <a:lstStyle/>
        <a:p>
          <a:endParaRPr lang="en-US"/>
        </a:p>
      </dgm:t>
    </dgm:pt>
    <dgm:pt modelId="{2B59E8BA-D392-4304-AE9D-709F889D6FB4}" type="sibTrans" cxnId="{83A615BE-5DB7-4293-AAD5-4D4BE9CC4C76}">
      <dgm:prSet/>
      <dgm:spPr/>
      <dgm:t>
        <a:bodyPr/>
        <a:lstStyle/>
        <a:p>
          <a:endParaRPr lang="en-US"/>
        </a:p>
      </dgm:t>
    </dgm:pt>
    <dgm:pt modelId="{5EFAE771-BCCD-4722-98B2-033D5B076020}">
      <dgm:prSet custT="1"/>
      <dgm:spPr/>
      <dgm:t>
        <a:bodyPr/>
        <a:lstStyle/>
        <a:p>
          <a:r>
            <a:rPr lang="en-GB" sz="1700" dirty="0"/>
            <a:t>We work collaboratively with others, to help in supporting individuals to use their account and funding effectively for their care needs to live a larger life</a:t>
          </a:r>
          <a:endParaRPr lang="en-US" sz="1700" dirty="0"/>
        </a:p>
      </dgm:t>
    </dgm:pt>
    <dgm:pt modelId="{81675A49-A868-46C9-9308-81C24B9FD1EF}" type="parTrans" cxnId="{2D3BF72B-96D0-495A-A16C-50919E750EE1}">
      <dgm:prSet/>
      <dgm:spPr/>
      <dgm:t>
        <a:bodyPr/>
        <a:lstStyle/>
        <a:p>
          <a:endParaRPr lang="en-US"/>
        </a:p>
      </dgm:t>
    </dgm:pt>
    <dgm:pt modelId="{5CA59F2D-6C4A-4820-97F4-82E3DC2FE53B}" type="sibTrans" cxnId="{2D3BF72B-96D0-495A-A16C-50919E750EE1}">
      <dgm:prSet/>
      <dgm:spPr/>
      <dgm:t>
        <a:bodyPr/>
        <a:lstStyle/>
        <a:p>
          <a:endParaRPr lang="en-US"/>
        </a:p>
      </dgm:t>
    </dgm:pt>
    <dgm:pt modelId="{FD928771-C75E-4B72-85FC-155CCEA3AB45}" type="pres">
      <dgm:prSet presAssocID="{C13FFE97-4C8F-4ACC-BD82-FE412AA15136}" presName="linear" presStyleCnt="0">
        <dgm:presLayoutVars>
          <dgm:animLvl val="lvl"/>
          <dgm:resizeHandles val="exact"/>
        </dgm:presLayoutVars>
      </dgm:prSet>
      <dgm:spPr/>
    </dgm:pt>
    <dgm:pt modelId="{CB4664AD-11C3-44DE-9087-AD7C7949DC5B}" type="pres">
      <dgm:prSet presAssocID="{6EAC7A09-195B-4372-BAEB-5EE042297726}" presName="parentText" presStyleLbl="node1" presStyleIdx="0" presStyleCnt="3">
        <dgm:presLayoutVars>
          <dgm:chMax val="0"/>
          <dgm:bulletEnabled val="1"/>
        </dgm:presLayoutVars>
      </dgm:prSet>
      <dgm:spPr/>
    </dgm:pt>
    <dgm:pt modelId="{14BB76AA-762A-48C7-82C3-2C1EE7BF831C}" type="pres">
      <dgm:prSet presAssocID="{E2BE5C89-5CF3-4758-B344-9C1400016DEF}" presName="spacer" presStyleCnt="0"/>
      <dgm:spPr/>
    </dgm:pt>
    <dgm:pt modelId="{8391077D-E9CE-4D4A-8901-A7FF7E7B4F82}" type="pres">
      <dgm:prSet presAssocID="{2777414C-3E19-4DFE-8D99-95F212EA64B2}" presName="parentText" presStyleLbl="node1" presStyleIdx="1" presStyleCnt="3">
        <dgm:presLayoutVars>
          <dgm:chMax val="0"/>
          <dgm:bulletEnabled val="1"/>
        </dgm:presLayoutVars>
      </dgm:prSet>
      <dgm:spPr/>
    </dgm:pt>
    <dgm:pt modelId="{FE4B8039-F6CF-42EA-9F51-E5B7E79B57D4}" type="pres">
      <dgm:prSet presAssocID="{2B59E8BA-D392-4304-AE9D-709F889D6FB4}" presName="spacer" presStyleCnt="0"/>
      <dgm:spPr/>
    </dgm:pt>
    <dgm:pt modelId="{7ECBF2D7-528A-43C5-B58B-82114F8B10BA}" type="pres">
      <dgm:prSet presAssocID="{5EFAE771-BCCD-4722-98B2-033D5B076020}" presName="parentText" presStyleLbl="node1" presStyleIdx="2" presStyleCnt="3">
        <dgm:presLayoutVars>
          <dgm:chMax val="0"/>
          <dgm:bulletEnabled val="1"/>
        </dgm:presLayoutVars>
      </dgm:prSet>
      <dgm:spPr/>
    </dgm:pt>
  </dgm:ptLst>
  <dgm:cxnLst>
    <dgm:cxn modelId="{B0F54920-C8A0-4F5A-AD6C-7F83818235D6}" type="presOf" srcId="{6EAC7A09-195B-4372-BAEB-5EE042297726}" destId="{CB4664AD-11C3-44DE-9087-AD7C7949DC5B}" srcOrd="0" destOrd="0" presId="urn:microsoft.com/office/officeart/2005/8/layout/vList2"/>
    <dgm:cxn modelId="{A8D12D28-92A0-4954-B4AE-AA56E556A686}" type="presOf" srcId="{5EFAE771-BCCD-4722-98B2-033D5B076020}" destId="{7ECBF2D7-528A-43C5-B58B-82114F8B10BA}" srcOrd="0" destOrd="0" presId="urn:microsoft.com/office/officeart/2005/8/layout/vList2"/>
    <dgm:cxn modelId="{2D3BF72B-96D0-495A-A16C-50919E750EE1}" srcId="{C13FFE97-4C8F-4ACC-BD82-FE412AA15136}" destId="{5EFAE771-BCCD-4722-98B2-033D5B076020}" srcOrd="2" destOrd="0" parTransId="{81675A49-A868-46C9-9308-81C24B9FD1EF}" sibTransId="{5CA59F2D-6C4A-4820-97F4-82E3DC2FE53B}"/>
    <dgm:cxn modelId="{67FAC354-331D-4C1B-B10B-D01710F1B4D2}" type="presOf" srcId="{C13FFE97-4C8F-4ACC-BD82-FE412AA15136}" destId="{FD928771-C75E-4B72-85FC-155CCEA3AB45}" srcOrd="0" destOrd="0" presId="urn:microsoft.com/office/officeart/2005/8/layout/vList2"/>
    <dgm:cxn modelId="{3A0F2A7F-85A1-497F-A1DF-2383A9CC5631}" type="presOf" srcId="{2777414C-3E19-4DFE-8D99-95F212EA64B2}" destId="{8391077D-E9CE-4D4A-8901-A7FF7E7B4F82}" srcOrd="0" destOrd="0" presId="urn:microsoft.com/office/officeart/2005/8/layout/vList2"/>
    <dgm:cxn modelId="{CCAF3389-C80B-4976-A541-489623DA8D78}" srcId="{C13FFE97-4C8F-4ACC-BD82-FE412AA15136}" destId="{6EAC7A09-195B-4372-BAEB-5EE042297726}" srcOrd="0" destOrd="0" parTransId="{234D17D9-6420-492E-8AC3-F6A48D6D51AF}" sibTransId="{E2BE5C89-5CF3-4758-B344-9C1400016DEF}"/>
    <dgm:cxn modelId="{83A615BE-5DB7-4293-AAD5-4D4BE9CC4C76}" srcId="{C13FFE97-4C8F-4ACC-BD82-FE412AA15136}" destId="{2777414C-3E19-4DFE-8D99-95F212EA64B2}" srcOrd="1" destOrd="0" parTransId="{7E408567-6D73-44BC-8E0A-E1EBE6531E2B}" sibTransId="{2B59E8BA-D392-4304-AE9D-709F889D6FB4}"/>
    <dgm:cxn modelId="{A7163C03-1CDF-4CFF-B4BF-F0B6F9B472E8}" type="presParOf" srcId="{FD928771-C75E-4B72-85FC-155CCEA3AB45}" destId="{CB4664AD-11C3-44DE-9087-AD7C7949DC5B}" srcOrd="0" destOrd="0" presId="urn:microsoft.com/office/officeart/2005/8/layout/vList2"/>
    <dgm:cxn modelId="{6D4DBD2A-6D29-4E29-9F68-A65CC158A51A}" type="presParOf" srcId="{FD928771-C75E-4B72-85FC-155CCEA3AB45}" destId="{14BB76AA-762A-48C7-82C3-2C1EE7BF831C}" srcOrd="1" destOrd="0" presId="urn:microsoft.com/office/officeart/2005/8/layout/vList2"/>
    <dgm:cxn modelId="{98E1C33F-7390-477A-B76B-C48B8F26CB0E}" type="presParOf" srcId="{FD928771-C75E-4B72-85FC-155CCEA3AB45}" destId="{8391077D-E9CE-4D4A-8901-A7FF7E7B4F82}" srcOrd="2" destOrd="0" presId="urn:microsoft.com/office/officeart/2005/8/layout/vList2"/>
    <dgm:cxn modelId="{8E5F79D2-99AB-4EFF-9B64-B4981560C566}" type="presParOf" srcId="{FD928771-C75E-4B72-85FC-155CCEA3AB45}" destId="{FE4B8039-F6CF-42EA-9F51-E5B7E79B57D4}" srcOrd="3" destOrd="0" presId="urn:microsoft.com/office/officeart/2005/8/layout/vList2"/>
    <dgm:cxn modelId="{2F8CC1C9-CE5D-4F76-B967-C07D97053FE5}" type="presParOf" srcId="{FD928771-C75E-4B72-85FC-155CCEA3AB45}" destId="{7ECBF2D7-528A-43C5-B58B-82114F8B10BA}" srcOrd="4" destOrd="0" presId="urn:microsoft.com/office/officeart/2005/8/layout/vList2"/>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0CCF0E9F-4F08-4DEA-BED0-FAA4CB4F7CB7}" type="doc">
      <dgm:prSet loTypeId="urn:microsoft.com/office/officeart/2005/8/layout/orgChart1" loCatId="hierarchy" qsTypeId="urn:microsoft.com/office/officeart/2005/8/quickstyle/simple1" qsCatId="simple" csTypeId="urn:microsoft.com/office/officeart/2005/8/colors/accent3_2" csCatId="accent3" phldr="1"/>
      <dgm:spPr/>
      <dgm:t>
        <a:bodyPr/>
        <a:lstStyle/>
        <a:p>
          <a:endParaRPr lang="en-GB"/>
        </a:p>
      </dgm:t>
    </dgm:pt>
    <dgm:pt modelId="{702237DE-0E62-40D5-BF8E-A87C908EA0DB}" type="asst">
      <dgm:prSet phldrT="[Text]" custT="1"/>
      <dgm:spPr/>
      <dgm:t>
        <a:bodyPr/>
        <a:lstStyle/>
        <a:p>
          <a:r>
            <a:rPr lang="en-GB" sz="1600" dirty="0"/>
            <a:t>Kelly Harley</a:t>
          </a:r>
        </a:p>
        <a:p>
          <a:r>
            <a:rPr lang="en-GB" sz="1600" dirty="0"/>
            <a:t>Team Leader</a:t>
          </a:r>
        </a:p>
      </dgm:t>
    </dgm:pt>
    <dgm:pt modelId="{B2897776-CBEC-461F-A7F2-41909989CC4B}" type="parTrans" cxnId="{8F39ACE1-0F10-48B0-BAB4-32FF33669B09}">
      <dgm:prSet/>
      <dgm:spPr/>
      <dgm:t>
        <a:bodyPr/>
        <a:lstStyle/>
        <a:p>
          <a:endParaRPr lang="en-GB"/>
        </a:p>
      </dgm:t>
    </dgm:pt>
    <dgm:pt modelId="{E2A346F9-C1E4-406F-867F-2E71579F7EAA}" type="sibTrans" cxnId="{8F39ACE1-0F10-48B0-BAB4-32FF33669B09}">
      <dgm:prSet/>
      <dgm:spPr/>
      <dgm:t>
        <a:bodyPr/>
        <a:lstStyle/>
        <a:p>
          <a:endParaRPr lang="en-GB"/>
        </a:p>
      </dgm:t>
    </dgm:pt>
    <dgm:pt modelId="{6F5CA04C-9426-4F8E-83E5-049879F786C9}">
      <dgm:prSet phldrT="[Text]" custT="1"/>
      <dgm:spPr/>
      <dgm:t>
        <a:bodyPr/>
        <a:lstStyle/>
        <a:p>
          <a:r>
            <a:rPr lang="en-GB" sz="1600" dirty="0"/>
            <a:t>Gareth Kendall</a:t>
          </a:r>
        </a:p>
        <a:p>
          <a:r>
            <a:rPr lang="en-GB" sz="1600" dirty="0"/>
            <a:t>Monitoring Officer</a:t>
          </a:r>
        </a:p>
      </dgm:t>
    </dgm:pt>
    <dgm:pt modelId="{EE9D61B9-49F0-41C5-83DF-39C493AAC419}" type="parTrans" cxnId="{EA98487E-2DCA-44E8-95A1-F2A1F70F0B34}">
      <dgm:prSet/>
      <dgm:spPr/>
      <dgm:t>
        <a:bodyPr/>
        <a:lstStyle/>
        <a:p>
          <a:endParaRPr lang="en-GB" sz="1600"/>
        </a:p>
      </dgm:t>
    </dgm:pt>
    <dgm:pt modelId="{5FE33988-56AE-462F-8E9A-DE0006106640}" type="sibTrans" cxnId="{EA98487E-2DCA-44E8-95A1-F2A1F70F0B34}">
      <dgm:prSet/>
      <dgm:spPr/>
      <dgm:t>
        <a:bodyPr/>
        <a:lstStyle/>
        <a:p>
          <a:endParaRPr lang="en-GB"/>
        </a:p>
      </dgm:t>
    </dgm:pt>
    <dgm:pt modelId="{09E5DD11-3565-4EDC-B876-02031DA055FC}">
      <dgm:prSet phldrT="[Text]" custT="1"/>
      <dgm:spPr/>
      <dgm:t>
        <a:bodyPr/>
        <a:lstStyle/>
        <a:p>
          <a:r>
            <a:rPr lang="en-GB" sz="1600" dirty="0"/>
            <a:t>Bill Ashcroft</a:t>
          </a:r>
        </a:p>
        <a:p>
          <a:r>
            <a:rPr lang="en-GB" sz="1600" dirty="0"/>
            <a:t>Monitoring Officer</a:t>
          </a:r>
        </a:p>
      </dgm:t>
    </dgm:pt>
    <dgm:pt modelId="{06B501BD-FD93-47E7-87ED-AF4DAA8AB64A}" type="parTrans" cxnId="{96492BB4-7869-4DD1-9DBA-624A82F8A2C8}">
      <dgm:prSet/>
      <dgm:spPr/>
      <dgm:t>
        <a:bodyPr/>
        <a:lstStyle/>
        <a:p>
          <a:endParaRPr lang="en-GB" sz="1600"/>
        </a:p>
      </dgm:t>
    </dgm:pt>
    <dgm:pt modelId="{7295C361-3DFD-43B1-B3D8-16488502B2DC}" type="sibTrans" cxnId="{96492BB4-7869-4DD1-9DBA-624A82F8A2C8}">
      <dgm:prSet/>
      <dgm:spPr/>
      <dgm:t>
        <a:bodyPr/>
        <a:lstStyle/>
        <a:p>
          <a:endParaRPr lang="en-GB"/>
        </a:p>
      </dgm:t>
    </dgm:pt>
    <dgm:pt modelId="{4DE1CB14-F83F-48AD-8F32-B18183D8C6A9}">
      <dgm:prSet phldrT="[Text]" custT="1"/>
      <dgm:spPr/>
      <dgm:t>
        <a:bodyPr/>
        <a:lstStyle/>
        <a:p>
          <a:r>
            <a:rPr lang="en-GB" sz="1600" dirty="0"/>
            <a:t>Sharon Hanson</a:t>
          </a:r>
        </a:p>
        <a:p>
          <a:r>
            <a:rPr lang="en-GB" sz="1600" dirty="0"/>
            <a:t>Monitoring Officer</a:t>
          </a:r>
        </a:p>
      </dgm:t>
    </dgm:pt>
    <dgm:pt modelId="{EC2D0AA9-27FF-4981-AF51-9907A7DE7A4A}" type="parTrans" cxnId="{1930F4AC-13BA-4231-B550-4391E6ACA759}">
      <dgm:prSet/>
      <dgm:spPr/>
      <dgm:t>
        <a:bodyPr/>
        <a:lstStyle/>
        <a:p>
          <a:endParaRPr lang="en-GB" sz="1600"/>
        </a:p>
      </dgm:t>
    </dgm:pt>
    <dgm:pt modelId="{B489C4C0-D848-45E4-B418-0559156011AF}" type="sibTrans" cxnId="{1930F4AC-13BA-4231-B550-4391E6ACA759}">
      <dgm:prSet/>
      <dgm:spPr/>
      <dgm:t>
        <a:bodyPr/>
        <a:lstStyle/>
        <a:p>
          <a:endParaRPr lang="en-GB"/>
        </a:p>
      </dgm:t>
    </dgm:pt>
    <dgm:pt modelId="{E3162B6E-4082-4F77-A9AC-B82E1BABC7CF}" type="pres">
      <dgm:prSet presAssocID="{0CCF0E9F-4F08-4DEA-BED0-FAA4CB4F7CB7}" presName="hierChild1" presStyleCnt="0">
        <dgm:presLayoutVars>
          <dgm:orgChart val="1"/>
          <dgm:chPref val="1"/>
          <dgm:dir/>
          <dgm:animOne val="branch"/>
          <dgm:animLvl val="lvl"/>
          <dgm:resizeHandles/>
        </dgm:presLayoutVars>
      </dgm:prSet>
      <dgm:spPr/>
    </dgm:pt>
    <dgm:pt modelId="{1656D6AD-724C-45F5-B822-1D873B6C9FC3}" type="pres">
      <dgm:prSet presAssocID="{702237DE-0E62-40D5-BF8E-A87C908EA0DB}" presName="hierRoot1" presStyleCnt="0">
        <dgm:presLayoutVars>
          <dgm:hierBranch val="l"/>
        </dgm:presLayoutVars>
      </dgm:prSet>
      <dgm:spPr/>
    </dgm:pt>
    <dgm:pt modelId="{EAFF626D-EEB3-4F4F-88EC-1E3C25977988}" type="pres">
      <dgm:prSet presAssocID="{702237DE-0E62-40D5-BF8E-A87C908EA0DB}" presName="rootComposite1" presStyleCnt="0"/>
      <dgm:spPr/>
    </dgm:pt>
    <dgm:pt modelId="{926E95A0-ACCB-4C50-A560-45A5364682AF}" type="pres">
      <dgm:prSet presAssocID="{702237DE-0E62-40D5-BF8E-A87C908EA0DB}" presName="rootText1" presStyleLbl="node0" presStyleIdx="0" presStyleCnt="1">
        <dgm:presLayoutVars>
          <dgm:chPref val="3"/>
        </dgm:presLayoutVars>
      </dgm:prSet>
      <dgm:spPr/>
    </dgm:pt>
    <dgm:pt modelId="{D97A68DD-00D9-45B2-A8E9-2944FE2B631B}" type="pres">
      <dgm:prSet presAssocID="{702237DE-0E62-40D5-BF8E-A87C908EA0DB}" presName="rootConnector1" presStyleLbl="asst0" presStyleIdx="0" presStyleCnt="0"/>
      <dgm:spPr/>
    </dgm:pt>
    <dgm:pt modelId="{66E7FD5C-0D2D-4A01-A1D0-89AADB24328B}" type="pres">
      <dgm:prSet presAssocID="{702237DE-0E62-40D5-BF8E-A87C908EA0DB}" presName="hierChild2" presStyleCnt="0"/>
      <dgm:spPr/>
    </dgm:pt>
    <dgm:pt modelId="{D0D60867-E5EF-4EE8-B404-895EB14A6B96}" type="pres">
      <dgm:prSet presAssocID="{EC2D0AA9-27FF-4981-AF51-9907A7DE7A4A}" presName="Name50" presStyleLbl="parChTrans1D2" presStyleIdx="0" presStyleCnt="3"/>
      <dgm:spPr/>
    </dgm:pt>
    <dgm:pt modelId="{CF89F7A9-A176-4B23-9AB4-8BF25CA63E12}" type="pres">
      <dgm:prSet presAssocID="{4DE1CB14-F83F-48AD-8F32-B18183D8C6A9}" presName="hierRoot2" presStyleCnt="0">
        <dgm:presLayoutVars>
          <dgm:hierBranch val="init"/>
        </dgm:presLayoutVars>
      </dgm:prSet>
      <dgm:spPr/>
    </dgm:pt>
    <dgm:pt modelId="{4D0C4658-DC51-440D-B186-39C31D08A839}" type="pres">
      <dgm:prSet presAssocID="{4DE1CB14-F83F-48AD-8F32-B18183D8C6A9}" presName="rootComposite" presStyleCnt="0"/>
      <dgm:spPr/>
    </dgm:pt>
    <dgm:pt modelId="{D745B667-6EFD-4023-92D6-01888DED06E3}" type="pres">
      <dgm:prSet presAssocID="{4DE1CB14-F83F-48AD-8F32-B18183D8C6A9}" presName="rootText" presStyleLbl="node2" presStyleIdx="0" presStyleCnt="3">
        <dgm:presLayoutVars>
          <dgm:chPref val="3"/>
        </dgm:presLayoutVars>
      </dgm:prSet>
      <dgm:spPr/>
    </dgm:pt>
    <dgm:pt modelId="{311DEAAA-633A-4A73-B911-81E7F4A35474}" type="pres">
      <dgm:prSet presAssocID="{4DE1CB14-F83F-48AD-8F32-B18183D8C6A9}" presName="rootConnector" presStyleLbl="node2" presStyleIdx="0" presStyleCnt="3"/>
      <dgm:spPr/>
    </dgm:pt>
    <dgm:pt modelId="{DC326FF1-82A7-4DCD-964C-055B741DD469}" type="pres">
      <dgm:prSet presAssocID="{4DE1CB14-F83F-48AD-8F32-B18183D8C6A9}" presName="hierChild4" presStyleCnt="0"/>
      <dgm:spPr/>
    </dgm:pt>
    <dgm:pt modelId="{E8016311-8656-4980-8034-E20F71ADA566}" type="pres">
      <dgm:prSet presAssocID="{4DE1CB14-F83F-48AD-8F32-B18183D8C6A9}" presName="hierChild5" presStyleCnt="0"/>
      <dgm:spPr/>
    </dgm:pt>
    <dgm:pt modelId="{D800ACA9-E64C-48E4-B2E6-CB7163D79D16}" type="pres">
      <dgm:prSet presAssocID="{06B501BD-FD93-47E7-87ED-AF4DAA8AB64A}" presName="Name50" presStyleLbl="parChTrans1D2" presStyleIdx="1" presStyleCnt="3"/>
      <dgm:spPr/>
    </dgm:pt>
    <dgm:pt modelId="{AB2840E0-A8AD-4B53-ADFD-5C9F2BA95E02}" type="pres">
      <dgm:prSet presAssocID="{09E5DD11-3565-4EDC-B876-02031DA055FC}" presName="hierRoot2" presStyleCnt="0">
        <dgm:presLayoutVars>
          <dgm:hierBranch val="init"/>
        </dgm:presLayoutVars>
      </dgm:prSet>
      <dgm:spPr/>
    </dgm:pt>
    <dgm:pt modelId="{747500DB-F7D0-4EB7-B47E-BA6C4EC6C7ED}" type="pres">
      <dgm:prSet presAssocID="{09E5DD11-3565-4EDC-B876-02031DA055FC}" presName="rootComposite" presStyleCnt="0"/>
      <dgm:spPr/>
    </dgm:pt>
    <dgm:pt modelId="{C999A2EF-779B-4F0B-808A-C5106268BAB9}" type="pres">
      <dgm:prSet presAssocID="{09E5DD11-3565-4EDC-B876-02031DA055FC}" presName="rootText" presStyleLbl="node2" presStyleIdx="1" presStyleCnt="3">
        <dgm:presLayoutVars>
          <dgm:chPref val="3"/>
        </dgm:presLayoutVars>
      </dgm:prSet>
      <dgm:spPr/>
    </dgm:pt>
    <dgm:pt modelId="{AD8981A7-073D-420C-A334-0E848AE54914}" type="pres">
      <dgm:prSet presAssocID="{09E5DD11-3565-4EDC-B876-02031DA055FC}" presName="rootConnector" presStyleLbl="node2" presStyleIdx="1" presStyleCnt="3"/>
      <dgm:spPr/>
    </dgm:pt>
    <dgm:pt modelId="{DE496E78-8844-4B87-ADE6-E88E60B63E3A}" type="pres">
      <dgm:prSet presAssocID="{09E5DD11-3565-4EDC-B876-02031DA055FC}" presName="hierChild4" presStyleCnt="0"/>
      <dgm:spPr/>
    </dgm:pt>
    <dgm:pt modelId="{3EAD2083-9242-48B7-865C-04CD81ACF3FF}" type="pres">
      <dgm:prSet presAssocID="{09E5DD11-3565-4EDC-B876-02031DA055FC}" presName="hierChild5" presStyleCnt="0"/>
      <dgm:spPr/>
    </dgm:pt>
    <dgm:pt modelId="{0F11D1B3-B16A-4CF7-A14D-B45868755145}" type="pres">
      <dgm:prSet presAssocID="{EE9D61B9-49F0-41C5-83DF-39C493AAC419}" presName="Name50" presStyleLbl="parChTrans1D2" presStyleIdx="2" presStyleCnt="3"/>
      <dgm:spPr/>
    </dgm:pt>
    <dgm:pt modelId="{48A2C47A-82AB-400D-9816-FA49644A07D1}" type="pres">
      <dgm:prSet presAssocID="{6F5CA04C-9426-4F8E-83E5-049879F786C9}" presName="hierRoot2" presStyleCnt="0">
        <dgm:presLayoutVars>
          <dgm:hierBranch val="init"/>
        </dgm:presLayoutVars>
      </dgm:prSet>
      <dgm:spPr/>
    </dgm:pt>
    <dgm:pt modelId="{548EF029-1000-481C-9CB2-F45035344416}" type="pres">
      <dgm:prSet presAssocID="{6F5CA04C-9426-4F8E-83E5-049879F786C9}" presName="rootComposite" presStyleCnt="0"/>
      <dgm:spPr/>
    </dgm:pt>
    <dgm:pt modelId="{A03AD116-5367-46DC-A8F9-1BB683676E46}" type="pres">
      <dgm:prSet presAssocID="{6F5CA04C-9426-4F8E-83E5-049879F786C9}" presName="rootText" presStyleLbl="node2" presStyleIdx="2" presStyleCnt="3">
        <dgm:presLayoutVars>
          <dgm:chPref val="3"/>
        </dgm:presLayoutVars>
      </dgm:prSet>
      <dgm:spPr/>
    </dgm:pt>
    <dgm:pt modelId="{0D55506E-D61F-48A6-B666-39031D46D15F}" type="pres">
      <dgm:prSet presAssocID="{6F5CA04C-9426-4F8E-83E5-049879F786C9}" presName="rootConnector" presStyleLbl="node2" presStyleIdx="2" presStyleCnt="3"/>
      <dgm:spPr/>
    </dgm:pt>
    <dgm:pt modelId="{262EF445-F997-49F7-BD4D-ADC25CF808D7}" type="pres">
      <dgm:prSet presAssocID="{6F5CA04C-9426-4F8E-83E5-049879F786C9}" presName="hierChild4" presStyleCnt="0"/>
      <dgm:spPr/>
    </dgm:pt>
    <dgm:pt modelId="{26AE2E22-B6BA-4A69-B3CD-C85A295A58AA}" type="pres">
      <dgm:prSet presAssocID="{6F5CA04C-9426-4F8E-83E5-049879F786C9}" presName="hierChild5" presStyleCnt="0"/>
      <dgm:spPr/>
    </dgm:pt>
    <dgm:pt modelId="{03F8A59D-ADEF-4FFC-894B-2256832395AB}" type="pres">
      <dgm:prSet presAssocID="{702237DE-0E62-40D5-BF8E-A87C908EA0DB}" presName="hierChild3" presStyleCnt="0"/>
      <dgm:spPr/>
    </dgm:pt>
  </dgm:ptLst>
  <dgm:cxnLst>
    <dgm:cxn modelId="{2D488917-84AC-425F-89BC-F6DF1361209F}" type="presOf" srcId="{06B501BD-FD93-47E7-87ED-AF4DAA8AB64A}" destId="{D800ACA9-E64C-48E4-B2E6-CB7163D79D16}" srcOrd="0" destOrd="0" presId="urn:microsoft.com/office/officeart/2005/8/layout/orgChart1"/>
    <dgm:cxn modelId="{34594E38-397D-487F-B295-1A6A1F18A0A8}" type="presOf" srcId="{4DE1CB14-F83F-48AD-8F32-B18183D8C6A9}" destId="{D745B667-6EFD-4023-92D6-01888DED06E3}" srcOrd="0" destOrd="0" presId="urn:microsoft.com/office/officeart/2005/8/layout/orgChart1"/>
    <dgm:cxn modelId="{08238742-1694-47A3-B36B-F1B8FAAB7B10}" type="presOf" srcId="{09E5DD11-3565-4EDC-B876-02031DA055FC}" destId="{C999A2EF-779B-4F0B-808A-C5106268BAB9}" srcOrd="0" destOrd="0" presId="urn:microsoft.com/office/officeart/2005/8/layout/orgChart1"/>
    <dgm:cxn modelId="{EA98487E-2DCA-44E8-95A1-F2A1F70F0B34}" srcId="{702237DE-0E62-40D5-BF8E-A87C908EA0DB}" destId="{6F5CA04C-9426-4F8E-83E5-049879F786C9}" srcOrd="2" destOrd="0" parTransId="{EE9D61B9-49F0-41C5-83DF-39C493AAC419}" sibTransId="{5FE33988-56AE-462F-8E9A-DE0006106640}"/>
    <dgm:cxn modelId="{5295F48A-4416-4F2C-996F-DC2D58BF7BC5}" type="presOf" srcId="{6F5CA04C-9426-4F8E-83E5-049879F786C9}" destId="{0D55506E-D61F-48A6-B666-39031D46D15F}" srcOrd="1" destOrd="0" presId="urn:microsoft.com/office/officeart/2005/8/layout/orgChart1"/>
    <dgm:cxn modelId="{05B9B395-1A63-42ED-B3F6-07990DACF51D}" type="presOf" srcId="{EC2D0AA9-27FF-4981-AF51-9907A7DE7A4A}" destId="{D0D60867-E5EF-4EE8-B404-895EB14A6B96}" srcOrd="0" destOrd="0" presId="urn:microsoft.com/office/officeart/2005/8/layout/orgChart1"/>
    <dgm:cxn modelId="{6C2F0897-DC1F-4F0E-AAAE-EC33D9BD3E13}" type="presOf" srcId="{6F5CA04C-9426-4F8E-83E5-049879F786C9}" destId="{A03AD116-5367-46DC-A8F9-1BB683676E46}" srcOrd="0" destOrd="0" presId="urn:microsoft.com/office/officeart/2005/8/layout/orgChart1"/>
    <dgm:cxn modelId="{7471CDA4-A083-455B-BB69-547C62C6DD44}" type="presOf" srcId="{0CCF0E9F-4F08-4DEA-BED0-FAA4CB4F7CB7}" destId="{E3162B6E-4082-4F77-A9AC-B82E1BABC7CF}" srcOrd="0" destOrd="0" presId="urn:microsoft.com/office/officeart/2005/8/layout/orgChart1"/>
    <dgm:cxn modelId="{4C627EA9-B4D9-4F5C-B234-2E3E58DD3F36}" type="presOf" srcId="{09E5DD11-3565-4EDC-B876-02031DA055FC}" destId="{AD8981A7-073D-420C-A334-0E848AE54914}" srcOrd="1" destOrd="0" presId="urn:microsoft.com/office/officeart/2005/8/layout/orgChart1"/>
    <dgm:cxn modelId="{1930F4AC-13BA-4231-B550-4391E6ACA759}" srcId="{702237DE-0E62-40D5-BF8E-A87C908EA0DB}" destId="{4DE1CB14-F83F-48AD-8F32-B18183D8C6A9}" srcOrd="0" destOrd="0" parTransId="{EC2D0AA9-27FF-4981-AF51-9907A7DE7A4A}" sibTransId="{B489C4C0-D848-45E4-B418-0559156011AF}"/>
    <dgm:cxn modelId="{6097CEB0-FF3C-4911-A504-2C0E978D9A79}" type="presOf" srcId="{702237DE-0E62-40D5-BF8E-A87C908EA0DB}" destId="{926E95A0-ACCB-4C50-A560-45A5364682AF}" srcOrd="0" destOrd="0" presId="urn:microsoft.com/office/officeart/2005/8/layout/orgChart1"/>
    <dgm:cxn modelId="{96492BB4-7869-4DD1-9DBA-624A82F8A2C8}" srcId="{702237DE-0E62-40D5-BF8E-A87C908EA0DB}" destId="{09E5DD11-3565-4EDC-B876-02031DA055FC}" srcOrd="1" destOrd="0" parTransId="{06B501BD-FD93-47E7-87ED-AF4DAA8AB64A}" sibTransId="{7295C361-3DFD-43B1-B3D8-16488502B2DC}"/>
    <dgm:cxn modelId="{BC74EFCF-09B0-4768-AFB7-8FCB06418B81}" type="presOf" srcId="{4DE1CB14-F83F-48AD-8F32-B18183D8C6A9}" destId="{311DEAAA-633A-4A73-B911-81E7F4A35474}" srcOrd="1" destOrd="0" presId="urn:microsoft.com/office/officeart/2005/8/layout/orgChart1"/>
    <dgm:cxn modelId="{8F39ACE1-0F10-48B0-BAB4-32FF33669B09}" srcId="{0CCF0E9F-4F08-4DEA-BED0-FAA4CB4F7CB7}" destId="{702237DE-0E62-40D5-BF8E-A87C908EA0DB}" srcOrd="0" destOrd="0" parTransId="{B2897776-CBEC-461F-A7F2-41909989CC4B}" sibTransId="{E2A346F9-C1E4-406F-867F-2E71579F7EAA}"/>
    <dgm:cxn modelId="{D5CA8FE9-E922-47B9-B0FB-B3F366AA9131}" type="presOf" srcId="{702237DE-0E62-40D5-BF8E-A87C908EA0DB}" destId="{D97A68DD-00D9-45B2-A8E9-2944FE2B631B}" srcOrd="1" destOrd="0" presId="urn:microsoft.com/office/officeart/2005/8/layout/orgChart1"/>
    <dgm:cxn modelId="{63A659FC-D37C-4FB4-9C7F-EC1FE9191B7A}" type="presOf" srcId="{EE9D61B9-49F0-41C5-83DF-39C493AAC419}" destId="{0F11D1B3-B16A-4CF7-A14D-B45868755145}" srcOrd="0" destOrd="0" presId="urn:microsoft.com/office/officeart/2005/8/layout/orgChart1"/>
    <dgm:cxn modelId="{F7A71414-F580-4CC2-A31A-4961F1F09A12}" type="presParOf" srcId="{E3162B6E-4082-4F77-A9AC-B82E1BABC7CF}" destId="{1656D6AD-724C-45F5-B822-1D873B6C9FC3}" srcOrd="0" destOrd="0" presId="urn:microsoft.com/office/officeart/2005/8/layout/orgChart1"/>
    <dgm:cxn modelId="{8784D5F9-2DF3-4DA2-8B67-E39A9E0D7136}" type="presParOf" srcId="{1656D6AD-724C-45F5-B822-1D873B6C9FC3}" destId="{EAFF626D-EEB3-4F4F-88EC-1E3C25977988}" srcOrd="0" destOrd="0" presId="urn:microsoft.com/office/officeart/2005/8/layout/orgChart1"/>
    <dgm:cxn modelId="{A6161D78-39B4-4ED0-BEB5-A5D97733ED0B}" type="presParOf" srcId="{EAFF626D-EEB3-4F4F-88EC-1E3C25977988}" destId="{926E95A0-ACCB-4C50-A560-45A5364682AF}" srcOrd="0" destOrd="0" presId="urn:microsoft.com/office/officeart/2005/8/layout/orgChart1"/>
    <dgm:cxn modelId="{21159855-5D77-4905-BFC4-571C28DFF7AE}" type="presParOf" srcId="{EAFF626D-EEB3-4F4F-88EC-1E3C25977988}" destId="{D97A68DD-00D9-45B2-A8E9-2944FE2B631B}" srcOrd="1" destOrd="0" presId="urn:microsoft.com/office/officeart/2005/8/layout/orgChart1"/>
    <dgm:cxn modelId="{6AD1BB55-0060-4A56-A105-824F7549EB29}" type="presParOf" srcId="{1656D6AD-724C-45F5-B822-1D873B6C9FC3}" destId="{66E7FD5C-0D2D-4A01-A1D0-89AADB24328B}" srcOrd="1" destOrd="0" presId="urn:microsoft.com/office/officeart/2005/8/layout/orgChart1"/>
    <dgm:cxn modelId="{0C5B98B0-497C-4743-8503-680C4716DD0D}" type="presParOf" srcId="{66E7FD5C-0D2D-4A01-A1D0-89AADB24328B}" destId="{D0D60867-E5EF-4EE8-B404-895EB14A6B96}" srcOrd="0" destOrd="0" presId="urn:microsoft.com/office/officeart/2005/8/layout/orgChart1"/>
    <dgm:cxn modelId="{5A0D53E4-F991-4B86-A737-F6A9EE8A8AC4}" type="presParOf" srcId="{66E7FD5C-0D2D-4A01-A1D0-89AADB24328B}" destId="{CF89F7A9-A176-4B23-9AB4-8BF25CA63E12}" srcOrd="1" destOrd="0" presId="urn:microsoft.com/office/officeart/2005/8/layout/orgChart1"/>
    <dgm:cxn modelId="{10A43978-87CC-4D84-AE6D-FBFA099EECFE}" type="presParOf" srcId="{CF89F7A9-A176-4B23-9AB4-8BF25CA63E12}" destId="{4D0C4658-DC51-440D-B186-39C31D08A839}" srcOrd="0" destOrd="0" presId="urn:microsoft.com/office/officeart/2005/8/layout/orgChart1"/>
    <dgm:cxn modelId="{85762A52-A64D-4C56-8ED4-914CE6B77F7B}" type="presParOf" srcId="{4D0C4658-DC51-440D-B186-39C31D08A839}" destId="{D745B667-6EFD-4023-92D6-01888DED06E3}" srcOrd="0" destOrd="0" presId="urn:microsoft.com/office/officeart/2005/8/layout/orgChart1"/>
    <dgm:cxn modelId="{647DCF76-E188-48A2-9023-C4AEC03E04AF}" type="presParOf" srcId="{4D0C4658-DC51-440D-B186-39C31D08A839}" destId="{311DEAAA-633A-4A73-B911-81E7F4A35474}" srcOrd="1" destOrd="0" presId="urn:microsoft.com/office/officeart/2005/8/layout/orgChart1"/>
    <dgm:cxn modelId="{56F54737-1F31-43D7-9C78-B79CECB6D072}" type="presParOf" srcId="{CF89F7A9-A176-4B23-9AB4-8BF25CA63E12}" destId="{DC326FF1-82A7-4DCD-964C-055B741DD469}" srcOrd="1" destOrd="0" presId="urn:microsoft.com/office/officeart/2005/8/layout/orgChart1"/>
    <dgm:cxn modelId="{06BD1C85-39EC-4FB4-A4FE-51A5627A290D}" type="presParOf" srcId="{CF89F7A9-A176-4B23-9AB4-8BF25CA63E12}" destId="{E8016311-8656-4980-8034-E20F71ADA566}" srcOrd="2" destOrd="0" presId="urn:microsoft.com/office/officeart/2005/8/layout/orgChart1"/>
    <dgm:cxn modelId="{2CD03051-E36A-4258-A5CB-982098853A15}" type="presParOf" srcId="{66E7FD5C-0D2D-4A01-A1D0-89AADB24328B}" destId="{D800ACA9-E64C-48E4-B2E6-CB7163D79D16}" srcOrd="2" destOrd="0" presId="urn:microsoft.com/office/officeart/2005/8/layout/orgChart1"/>
    <dgm:cxn modelId="{B99B76F0-43CE-4BF7-A9A8-EE4B3F61EDD2}" type="presParOf" srcId="{66E7FD5C-0D2D-4A01-A1D0-89AADB24328B}" destId="{AB2840E0-A8AD-4B53-ADFD-5C9F2BA95E02}" srcOrd="3" destOrd="0" presId="urn:microsoft.com/office/officeart/2005/8/layout/orgChart1"/>
    <dgm:cxn modelId="{BF1A7D6A-9DCF-4A9E-9DC8-654F318F72B2}" type="presParOf" srcId="{AB2840E0-A8AD-4B53-ADFD-5C9F2BA95E02}" destId="{747500DB-F7D0-4EB7-B47E-BA6C4EC6C7ED}" srcOrd="0" destOrd="0" presId="urn:microsoft.com/office/officeart/2005/8/layout/orgChart1"/>
    <dgm:cxn modelId="{0948311D-200D-4E39-A6EF-89ADD87329A5}" type="presParOf" srcId="{747500DB-F7D0-4EB7-B47E-BA6C4EC6C7ED}" destId="{C999A2EF-779B-4F0B-808A-C5106268BAB9}" srcOrd="0" destOrd="0" presId="urn:microsoft.com/office/officeart/2005/8/layout/orgChart1"/>
    <dgm:cxn modelId="{429E2D0F-9DC0-45C0-86AF-D89DC38D8F07}" type="presParOf" srcId="{747500DB-F7D0-4EB7-B47E-BA6C4EC6C7ED}" destId="{AD8981A7-073D-420C-A334-0E848AE54914}" srcOrd="1" destOrd="0" presId="urn:microsoft.com/office/officeart/2005/8/layout/orgChart1"/>
    <dgm:cxn modelId="{B825D4D5-9DAE-4B2B-91DA-9B86F18ACF70}" type="presParOf" srcId="{AB2840E0-A8AD-4B53-ADFD-5C9F2BA95E02}" destId="{DE496E78-8844-4B87-ADE6-E88E60B63E3A}" srcOrd="1" destOrd="0" presId="urn:microsoft.com/office/officeart/2005/8/layout/orgChart1"/>
    <dgm:cxn modelId="{16A68C47-B990-4FC5-85F6-D4072EF4C240}" type="presParOf" srcId="{AB2840E0-A8AD-4B53-ADFD-5C9F2BA95E02}" destId="{3EAD2083-9242-48B7-865C-04CD81ACF3FF}" srcOrd="2" destOrd="0" presId="urn:microsoft.com/office/officeart/2005/8/layout/orgChart1"/>
    <dgm:cxn modelId="{09015746-31DE-4B52-852B-7B3C4B19DBB0}" type="presParOf" srcId="{66E7FD5C-0D2D-4A01-A1D0-89AADB24328B}" destId="{0F11D1B3-B16A-4CF7-A14D-B45868755145}" srcOrd="4" destOrd="0" presId="urn:microsoft.com/office/officeart/2005/8/layout/orgChart1"/>
    <dgm:cxn modelId="{6660D7A7-D43A-4566-86A8-C45871281B8A}" type="presParOf" srcId="{66E7FD5C-0D2D-4A01-A1D0-89AADB24328B}" destId="{48A2C47A-82AB-400D-9816-FA49644A07D1}" srcOrd="5" destOrd="0" presId="urn:microsoft.com/office/officeart/2005/8/layout/orgChart1"/>
    <dgm:cxn modelId="{BF93F119-0BA0-4922-BD68-E3DFE3516443}" type="presParOf" srcId="{48A2C47A-82AB-400D-9816-FA49644A07D1}" destId="{548EF029-1000-481C-9CB2-F45035344416}" srcOrd="0" destOrd="0" presId="urn:microsoft.com/office/officeart/2005/8/layout/orgChart1"/>
    <dgm:cxn modelId="{30055A94-3C0E-4CB4-950A-F136BDCD205A}" type="presParOf" srcId="{548EF029-1000-481C-9CB2-F45035344416}" destId="{A03AD116-5367-46DC-A8F9-1BB683676E46}" srcOrd="0" destOrd="0" presId="urn:microsoft.com/office/officeart/2005/8/layout/orgChart1"/>
    <dgm:cxn modelId="{0B5C23AA-41BE-4CFF-987E-FC167F3ACFF5}" type="presParOf" srcId="{548EF029-1000-481C-9CB2-F45035344416}" destId="{0D55506E-D61F-48A6-B666-39031D46D15F}" srcOrd="1" destOrd="0" presId="urn:microsoft.com/office/officeart/2005/8/layout/orgChart1"/>
    <dgm:cxn modelId="{39464040-E12A-404C-A170-FC72FDB46309}" type="presParOf" srcId="{48A2C47A-82AB-400D-9816-FA49644A07D1}" destId="{262EF445-F997-49F7-BD4D-ADC25CF808D7}" srcOrd="1" destOrd="0" presId="urn:microsoft.com/office/officeart/2005/8/layout/orgChart1"/>
    <dgm:cxn modelId="{3D2A8336-18C8-47BD-ABA6-4B58E494C494}" type="presParOf" srcId="{48A2C47A-82AB-400D-9816-FA49644A07D1}" destId="{26AE2E22-B6BA-4A69-B3CD-C85A295A58AA}" srcOrd="2" destOrd="0" presId="urn:microsoft.com/office/officeart/2005/8/layout/orgChart1"/>
    <dgm:cxn modelId="{DFC24268-2EB0-4EC5-A02F-22CD0CE5CC21}" type="presParOf" srcId="{1656D6AD-724C-45F5-B822-1D873B6C9FC3}" destId="{03F8A59D-ADEF-4FFC-894B-2256832395AB}" srcOrd="2" destOrd="0" presId="urn:microsoft.com/office/officeart/2005/8/layout/orgChart1"/>
  </dgm:cxnLst>
  <dgm:bg/>
  <dgm:whole/>
  <dgm:extLst>
    <a:ext uri="http://schemas.microsoft.com/office/drawing/2008/diagram">
      <dsp:dataModelExt xmlns:dsp="http://schemas.microsoft.com/office/drawing/2008/diagram" relId="rId14"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E694B478-62DF-46D9-B06C-90970FFB3D0B}"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n-US"/>
        </a:p>
      </dgm:t>
    </dgm:pt>
    <dgm:pt modelId="{6751EA67-C8C6-486F-B01E-E1074AD611EA}">
      <dgm:prSet/>
      <dgm:spPr/>
      <dgm:t>
        <a:bodyPr/>
        <a:lstStyle/>
        <a:p>
          <a:r>
            <a:rPr lang="en-GB" dirty="0"/>
            <a:t>The Care and Support (Direct Payments) Regulations 2014 legislation, outlines our responsibilities as a council when providing this service.</a:t>
          </a:r>
          <a:endParaRPr lang="en-US" dirty="0"/>
        </a:p>
      </dgm:t>
    </dgm:pt>
    <dgm:pt modelId="{210124B5-2710-43EE-B48C-A57A63CDFE3D}" type="parTrans" cxnId="{AE04EE80-D265-4742-85A6-AE40F87ED2A4}">
      <dgm:prSet/>
      <dgm:spPr/>
      <dgm:t>
        <a:bodyPr/>
        <a:lstStyle/>
        <a:p>
          <a:endParaRPr lang="en-US"/>
        </a:p>
      </dgm:t>
    </dgm:pt>
    <dgm:pt modelId="{8C71B5C1-261E-4023-A5EC-8D47B7BFDB1C}" type="sibTrans" cxnId="{AE04EE80-D265-4742-85A6-AE40F87ED2A4}">
      <dgm:prSet/>
      <dgm:spPr/>
      <dgm:t>
        <a:bodyPr/>
        <a:lstStyle/>
        <a:p>
          <a:endParaRPr lang="en-US"/>
        </a:p>
      </dgm:t>
    </dgm:pt>
    <dgm:pt modelId="{9EC601D3-715A-44D0-AC96-6285AD8F75FB}">
      <dgm:prSet/>
      <dgm:spPr/>
      <dgm:t>
        <a:bodyPr/>
        <a:lstStyle/>
        <a:p>
          <a:r>
            <a:rPr lang="en-GB" dirty="0"/>
            <a:t>We are required to monitor how the payments are used to ensure they meet the intended care and support outcomes. This also includes safeguarding and taking action if there are concerns about misuse.</a:t>
          </a:r>
          <a:endParaRPr lang="en-US" dirty="0"/>
        </a:p>
      </dgm:t>
    </dgm:pt>
    <dgm:pt modelId="{DDFD74EB-00DF-47BB-92A6-2DB4A591C571}" type="parTrans" cxnId="{C498316F-925D-486F-9DD4-910A5120BF0C}">
      <dgm:prSet/>
      <dgm:spPr/>
      <dgm:t>
        <a:bodyPr/>
        <a:lstStyle/>
        <a:p>
          <a:endParaRPr lang="en-US"/>
        </a:p>
      </dgm:t>
    </dgm:pt>
    <dgm:pt modelId="{A866FD24-56F9-4041-946F-9BA455A0DA76}" type="sibTrans" cxnId="{C498316F-925D-486F-9DD4-910A5120BF0C}">
      <dgm:prSet/>
      <dgm:spPr/>
      <dgm:t>
        <a:bodyPr/>
        <a:lstStyle/>
        <a:p>
          <a:endParaRPr lang="en-US"/>
        </a:p>
      </dgm:t>
    </dgm:pt>
    <dgm:pt modelId="{16893807-CC1F-45BE-8A95-A5521E8B15BC}">
      <dgm:prSet/>
      <dgm:spPr/>
      <dgm:t>
        <a:bodyPr/>
        <a:lstStyle/>
        <a:p>
          <a:r>
            <a:rPr lang="en-GB" dirty="0"/>
            <a:t>Volumes</a:t>
          </a:r>
        </a:p>
        <a:p>
          <a:r>
            <a:rPr lang="en-GB" dirty="0"/>
            <a:t>- Approx 580 Adult</a:t>
          </a:r>
          <a:endParaRPr lang="en-US" dirty="0"/>
        </a:p>
        <a:p>
          <a:r>
            <a:rPr lang="en-GB" dirty="0"/>
            <a:t>- Approx 200 Children's </a:t>
          </a:r>
          <a:endParaRPr lang="en-US" dirty="0"/>
        </a:p>
      </dgm:t>
    </dgm:pt>
    <dgm:pt modelId="{42CA160B-51E1-4CB1-93B9-4BB6F5F67925}" type="parTrans" cxnId="{2B5AB33E-D6F6-4BA2-B4ED-21BF042CCB74}">
      <dgm:prSet/>
      <dgm:spPr/>
      <dgm:t>
        <a:bodyPr/>
        <a:lstStyle/>
        <a:p>
          <a:endParaRPr lang="en-US"/>
        </a:p>
      </dgm:t>
    </dgm:pt>
    <dgm:pt modelId="{3EC0F224-EEB1-4B7B-90AE-04609931828D}" type="sibTrans" cxnId="{2B5AB33E-D6F6-4BA2-B4ED-21BF042CCB74}">
      <dgm:prSet/>
      <dgm:spPr/>
      <dgm:t>
        <a:bodyPr/>
        <a:lstStyle/>
        <a:p>
          <a:endParaRPr lang="en-US"/>
        </a:p>
      </dgm:t>
    </dgm:pt>
    <dgm:pt modelId="{3F6BAED6-257A-4D6D-BFC0-E2ADBABFC710}">
      <dgm:prSet/>
      <dgm:spPr/>
      <dgm:t>
        <a:bodyPr/>
        <a:lstStyle/>
        <a:p>
          <a:endParaRPr lang="en-US" dirty="0"/>
        </a:p>
      </dgm:t>
    </dgm:pt>
    <dgm:pt modelId="{15D0BAEE-68A5-4B4E-91B1-E2BA450279CE}" type="parTrans" cxnId="{DF790BDE-C3A6-4E14-B1AC-B4BE1CAD9127}">
      <dgm:prSet/>
      <dgm:spPr/>
      <dgm:t>
        <a:bodyPr/>
        <a:lstStyle/>
        <a:p>
          <a:endParaRPr lang="en-US"/>
        </a:p>
      </dgm:t>
    </dgm:pt>
    <dgm:pt modelId="{AB25F42A-E308-43C1-BC69-9D65B79C7221}" type="sibTrans" cxnId="{DF790BDE-C3A6-4E14-B1AC-B4BE1CAD9127}">
      <dgm:prSet/>
      <dgm:spPr/>
      <dgm:t>
        <a:bodyPr/>
        <a:lstStyle/>
        <a:p>
          <a:endParaRPr lang="en-US"/>
        </a:p>
      </dgm:t>
    </dgm:pt>
    <dgm:pt modelId="{57A05C56-E735-4616-93EE-BE3BA2852250}" type="pres">
      <dgm:prSet presAssocID="{E694B478-62DF-46D9-B06C-90970FFB3D0B}" presName="linear" presStyleCnt="0">
        <dgm:presLayoutVars>
          <dgm:animLvl val="lvl"/>
          <dgm:resizeHandles val="exact"/>
        </dgm:presLayoutVars>
      </dgm:prSet>
      <dgm:spPr/>
    </dgm:pt>
    <dgm:pt modelId="{CA4FBB38-8DF9-48DE-9871-56AD77ADEFED}" type="pres">
      <dgm:prSet presAssocID="{6751EA67-C8C6-486F-B01E-E1074AD611EA}" presName="parentText" presStyleLbl="node1" presStyleIdx="0" presStyleCnt="3">
        <dgm:presLayoutVars>
          <dgm:chMax val="0"/>
          <dgm:bulletEnabled val="1"/>
        </dgm:presLayoutVars>
      </dgm:prSet>
      <dgm:spPr/>
    </dgm:pt>
    <dgm:pt modelId="{8B1DD71F-E938-4D31-9925-CBB375B5D768}" type="pres">
      <dgm:prSet presAssocID="{8C71B5C1-261E-4023-A5EC-8D47B7BFDB1C}" presName="spacer" presStyleCnt="0"/>
      <dgm:spPr/>
    </dgm:pt>
    <dgm:pt modelId="{E200FDBF-0ADE-4410-80A4-7044D91AAE94}" type="pres">
      <dgm:prSet presAssocID="{9EC601D3-715A-44D0-AC96-6285AD8F75FB}" presName="parentText" presStyleLbl="node1" presStyleIdx="1" presStyleCnt="3">
        <dgm:presLayoutVars>
          <dgm:chMax val="0"/>
          <dgm:bulletEnabled val="1"/>
        </dgm:presLayoutVars>
      </dgm:prSet>
      <dgm:spPr/>
    </dgm:pt>
    <dgm:pt modelId="{3AA3A3DB-FE16-481C-A02F-BC62A8FAD17C}" type="pres">
      <dgm:prSet presAssocID="{A866FD24-56F9-4041-946F-9BA455A0DA76}" presName="spacer" presStyleCnt="0"/>
      <dgm:spPr/>
    </dgm:pt>
    <dgm:pt modelId="{0E40FB9A-32A6-403C-93CD-EF9A1AF1A76D}" type="pres">
      <dgm:prSet presAssocID="{16893807-CC1F-45BE-8A95-A5521E8B15BC}" presName="parentText" presStyleLbl="node1" presStyleIdx="2" presStyleCnt="3">
        <dgm:presLayoutVars>
          <dgm:chMax val="0"/>
          <dgm:bulletEnabled val="1"/>
        </dgm:presLayoutVars>
      </dgm:prSet>
      <dgm:spPr/>
    </dgm:pt>
    <dgm:pt modelId="{71B5A0C1-7678-44DD-8636-DFF701D3328C}" type="pres">
      <dgm:prSet presAssocID="{16893807-CC1F-45BE-8A95-A5521E8B15BC}" presName="childText" presStyleLbl="revTx" presStyleIdx="0" presStyleCnt="1">
        <dgm:presLayoutVars>
          <dgm:bulletEnabled val="1"/>
        </dgm:presLayoutVars>
      </dgm:prSet>
      <dgm:spPr/>
    </dgm:pt>
  </dgm:ptLst>
  <dgm:cxnLst>
    <dgm:cxn modelId="{91378509-7713-483B-A885-32A59DAAA059}" type="presOf" srcId="{3F6BAED6-257A-4D6D-BFC0-E2ADBABFC710}" destId="{71B5A0C1-7678-44DD-8636-DFF701D3328C}" srcOrd="0" destOrd="0" presId="urn:microsoft.com/office/officeart/2005/8/layout/vList2"/>
    <dgm:cxn modelId="{2B5AB33E-D6F6-4BA2-B4ED-21BF042CCB74}" srcId="{E694B478-62DF-46D9-B06C-90970FFB3D0B}" destId="{16893807-CC1F-45BE-8A95-A5521E8B15BC}" srcOrd="2" destOrd="0" parTransId="{42CA160B-51E1-4CB1-93B9-4BB6F5F67925}" sibTransId="{3EC0F224-EEB1-4B7B-90AE-04609931828D}"/>
    <dgm:cxn modelId="{C498316F-925D-486F-9DD4-910A5120BF0C}" srcId="{E694B478-62DF-46D9-B06C-90970FFB3D0B}" destId="{9EC601D3-715A-44D0-AC96-6285AD8F75FB}" srcOrd="1" destOrd="0" parTransId="{DDFD74EB-00DF-47BB-92A6-2DB4A591C571}" sibTransId="{A866FD24-56F9-4041-946F-9BA455A0DA76}"/>
    <dgm:cxn modelId="{182EA850-E686-460F-BE3E-7F6FCB9E6FE9}" type="presOf" srcId="{6751EA67-C8C6-486F-B01E-E1074AD611EA}" destId="{CA4FBB38-8DF9-48DE-9871-56AD77ADEFED}" srcOrd="0" destOrd="0" presId="urn:microsoft.com/office/officeart/2005/8/layout/vList2"/>
    <dgm:cxn modelId="{AE04EE80-D265-4742-85A6-AE40F87ED2A4}" srcId="{E694B478-62DF-46D9-B06C-90970FFB3D0B}" destId="{6751EA67-C8C6-486F-B01E-E1074AD611EA}" srcOrd="0" destOrd="0" parTransId="{210124B5-2710-43EE-B48C-A57A63CDFE3D}" sibTransId="{8C71B5C1-261E-4023-A5EC-8D47B7BFDB1C}"/>
    <dgm:cxn modelId="{81E9E68B-B9A5-4CCB-93A3-7D592594426D}" type="presOf" srcId="{16893807-CC1F-45BE-8A95-A5521E8B15BC}" destId="{0E40FB9A-32A6-403C-93CD-EF9A1AF1A76D}" srcOrd="0" destOrd="0" presId="urn:microsoft.com/office/officeart/2005/8/layout/vList2"/>
    <dgm:cxn modelId="{024700A5-BF2C-4F08-A42D-1010F5F40CB4}" type="presOf" srcId="{9EC601D3-715A-44D0-AC96-6285AD8F75FB}" destId="{E200FDBF-0ADE-4410-80A4-7044D91AAE94}" srcOrd="0" destOrd="0" presId="urn:microsoft.com/office/officeart/2005/8/layout/vList2"/>
    <dgm:cxn modelId="{DF790BDE-C3A6-4E14-B1AC-B4BE1CAD9127}" srcId="{16893807-CC1F-45BE-8A95-A5521E8B15BC}" destId="{3F6BAED6-257A-4D6D-BFC0-E2ADBABFC710}" srcOrd="0" destOrd="0" parTransId="{15D0BAEE-68A5-4B4E-91B1-E2BA450279CE}" sibTransId="{AB25F42A-E308-43C1-BC69-9D65B79C7221}"/>
    <dgm:cxn modelId="{B5DE1EF1-674C-4BA4-BE41-4DD1C9EC9D71}" type="presOf" srcId="{E694B478-62DF-46D9-B06C-90970FFB3D0B}" destId="{57A05C56-E735-4616-93EE-BE3BA2852250}" srcOrd="0" destOrd="0" presId="urn:microsoft.com/office/officeart/2005/8/layout/vList2"/>
    <dgm:cxn modelId="{6176FC9A-43AB-40D3-B666-A5A25662BD4A}" type="presParOf" srcId="{57A05C56-E735-4616-93EE-BE3BA2852250}" destId="{CA4FBB38-8DF9-48DE-9871-56AD77ADEFED}" srcOrd="0" destOrd="0" presId="urn:microsoft.com/office/officeart/2005/8/layout/vList2"/>
    <dgm:cxn modelId="{C605F0E9-2D13-4EB4-A937-DC811742AACD}" type="presParOf" srcId="{57A05C56-E735-4616-93EE-BE3BA2852250}" destId="{8B1DD71F-E938-4D31-9925-CBB375B5D768}" srcOrd="1" destOrd="0" presId="urn:microsoft.com/office/officeart/2005/8/layout/vList2"/>
    <dgm:cxn modelId="{BB8A28F9-554B-45DA-BDA7-8E3B568D97BB}" type="presParOf" srcId="{57A05C56-E735-4616-93EE-BE3BA2852250}" destId="{E200FDBF-0ADE-4410-80A4-7044D91AAE94}" srcOrd="2" destOrd="0" presId="urn:microsoft.com/office/officeart/2005/8/layout/vList2"/>
    <dgm:cxn modelId="{0FED0F00-BD97-44E7-873F-4137F16CC24E}" type="presParOf" srcId="{57A05C56-E735-4616-93EE-BE3BA2852250}" destId="{3AA3A3DB-FE16-481C-A02F-BC62A8FAD17C}" srcOrd="3" destOrd="0" presId="urn:microsoft.com/office/officeart/2005/8/layout/vList2"/>
    <dgm:cxn modelId="{CD12428A-F08B-4DB3-825E-699DFB3034D6}" type="presParOf" srcId="{57A05C56-E735-4616-93EE-BE3BA2852250}" destId="{0E40FB9A-32A6-403C-93CD-EF9A1AF1A76D}" srcOrd="4" destOrd="0" presId="urn:microsoft.com/office/officeart/2005/8/layout/vList2"/>
    <dgm:cxn modelId="{1F097091-2997-4662-83FB-444740AE6DDA}" type="presParOf" srcId="{57A05C56-E735-4616-93EE-BE3BA2852250}" destId="{71B5A0C1-7678-44DD-8636-DFF701D3328C}" srcOrd="5"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F2DD98F4-6BA8-4FCC-8B6F-AF3FC8CA8977}"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n-US"/>
        </a:p>
      </dgm:t>
    </dgm:pt>
    <dgm:pt modelId="{B4CF3CE9-9A7A-42C0-B70C-95B866A11B7C}">
      <dgm:prSet custT="1"/>
      <dgm:spPr/>
      <dgm:t>
        <a:bodyPr/>
        <a:lstStyle/>
        <a:p>
          <a:r>
            <a:rPr lang="en-GB" sz="1700" dirty="0"/>
            <a:t>We ask for bank statements, invoices, wage slips</a:t>
          </a:r>
          <a:endParaRPr lang="en-US" sz="1700" dirty="0"/>
        </a:p>
      </dgm:t>
    </dgm:pt>
    <dgm:pt modelId="{7239D3C0-6354-4BF5-AC0E-A9B4C32F2C89}" type="parTrans" cxnId="{C10ED9AA-A7EA-44FC-AD36-EBC2D5F13B90}">
      <dgm:prSet/>
      <dgm:spPr/>
      <dgm:t>
        <a:bodyPr/>
        <a:lstStyle/>
        <a:p>
          <a:endParaRPr lang="en-US"/>
        </a:p>
      </dgm:t>
    </dgm:pt>
    <dgm:pt modelId="{93308445-94C5-4645-B68A-E07DC12D9E83}" type="sibTrans" cxnId="{C10ED9AA-A7EA-44FC-AD36-EBC2D5F13B90}">
      <dgm:prSet/>
      <dgm:spPr/>
      <dgm:t>
        <a:bodyPr/>
        <a:lstStyle/>
        <a:p>
          <a:endParaRPr lang="en-US"/>
        </a:p>
      </dgm:t>
    </dgm:pt>
    <dgm:pt modelId="{898F83D7-57BC-4F9B-8DAB-35771D73EB3A}">
      <dgm:prSet custT="1"/>
      <dgm:spPr/>
      <dgm:t>
        <a:bodyPr/>
        <a:lstStyle/>
        <a:p>
          <a:r>
            <a:rPr lang="en-GB" sz="1700" dirty="0"/>
            <a:t>We compare the information and check the use of funds against the support plan to work out if there is any over or underspending </a:t>
          </a:r>
          <a:endParaRPr lang="en-US" sz="1700" dirty="0"/>
        </a:p>
      </dgm:t>
    </dgm:pt>
    <dgm:pt modelId="{5A7E1736-2E1D-4F88-AE75-30073C8E9C02}" type="parTrans" cxnId="{7B125C09-18F5-42F3-B3A0-4164F7B6CBC4}">
      <dgm:prSet/>
      <dgm:spPr/>
      <dgm:t>
        <a:bodyPr/>
        <a:lstStyle/>
        <a:p>
          <a:endParaRPr lang="en-US"/>
        </a:p>
      </dgm:t>
    </dgm:pt>
    <dgm:pt modelId="{FE73071B-81F4-43A1-9AA9-BB35D4B8AC4E}" type="sibTrans" cxnId="{7B125C09-18F5-42F3-B3A0-4164F7B6CBC4}">
      <dgm:prSet/>
      <dgm:spPr/>
      <dgm:t>
        <a:bodyPr/>
        <a:lstStyle/>
        <a:p>
          <a:endParaRPr lang="en-US"/>
        </a:p>
      </dgm:t>
    </dgm:pt>
    <dgm:pt modelId="{4BF4DC90-9CD5-4298-8A0F-7260AE2BC974}">
      <dgm:prSet custT="1"/>
      <dgm:spPr/>
      <dgm:t>
        <a:bodyPr/>
        <a:lstStyle/>
        <a:p>
          <a:r>
            <a:rPr lang="en-GB" sz="1700" dirty="0"/>
            <a:t>We check the care charges for an individual, where care is provided via Direct Payment only, as care charges are paid in to the Direct Payment bank account – we reconcile these</a:t>
          </a:r>
          <a:endParaRPr lang="en-US" sz="1700" dirty="0"/>
        </a:p>
      </dgm:t>
    </dgm:pt>
    <dgm:pt modelId="{00AE31F5-FCD5-4320-8488-65A44AD1E402}" type="parTrans" cxnId="{B941A07A-1A0B-4031-87E7-3BF99857A939}">
      <dgm:prSet/>
      <dgm:spPr/>
      <dgm:t>
        <a:bodyPr/>
        <a:lstStyle/>
        <a:p>
          <a:endParaRPr lang="en-US"/>
        </a:p>
      </dgm:t>
    </dgm:pt>
    <dgm:pt modelId="{65816764-1E54-4C04-9F45-A497E981A4E9}" type="sibTrans" cxnId="{B941A07A-1A0B-4031-87E7-3BF99857A939}">
      <dgm:prSet/>
      <dgm:spPr/>
      <dgm:t>
        <a:bodyPr/>
        <a:lstStyle/>
        <a:p>
          <a:endParaRPr lang="en-US"/>
        </a:p>
      </dgm:t>
    </dgm:pt>
    <dgm:pt modelId="{E0ABBD27-C24A-46DB-9BD3-13EF76473EED}">
      <dgm:prSet custT="1"/>
      <dgm:spPr/>
      <dgm:t>
        <a:bodyPr/>
        <a:lstStyle/>
        <a:p>
          <a:r>
            <a:rPr lang="en-GB" sz="1700" dirty="0"/>
            <a:t>Record </a:t>
          </a:r>
          <a:r>
            <a:rPr lang="en-GB" sz="1700"/>
            <a:t>Keeping – keep </a:t>
          </a:r>
          <a:r>
            <a:rPr lang="en-GB" sz="1700" dirty="0"/>
            <a:t>clear records of regular audits on our system for future reference and to evidence we are meeting the requirements set out in legislation</a:t>
          </a:r>
        </a:p>
      </dgm:t>
    </dgm:pt>
    <dgm:pt modelId="{4DF59FA8-161A-4391-9749-46588D729EC3}" type="parTrans" cxnId="{F8CE66C2-7599-46DC-9791-271DE05F44AC}">
      <dgm:prSet/>
      <dgm:spPr/>
      <dgm:t>
        <a:bodyPr/>
        <a:lstStyle/>
        <a:p>
          <a:endParaRPr lang="en-GB"/>
        </a:p>
      </dgm:t>
    </dgm:pt>
    <dgm:pt modelId="{A8529AD8-AF47-4B7E-A30A-1FD4AC329018}" type="sibTrans" cxnId="{F8CE66C2-7599-46DC-9791-271DE05F44AC}">
      <dgm:prSet/>
      <dgm:spPr/>
      <dgm:t>
        <a:bodyPr/>
        <a:lstStyle/>
        <a:p>
          <a:endParaRPr lang="en-GB"/>
        </a:p>
      </dgm:t>
    </dgm:pt>
    <dgm:pt modelId="{C3FE133F-A449-4AF8-AC41-EE027D15BEFA}" type="pres">
      <dgm:prSet presAssocID="{F2DD98F4-6BA8-4FCC-8B6F-AF3FC8CA8977}" presName="linear" presStyleCnt="0">
        <dgm:presLayoutVars>
          <dgm:animLvl val="lvl"/>
          <dgm:resizeHandles val="exact"/>
        </dgm:presLayoutVars>
      </dgm:prSet>
      <dgm:spPr/>
    </dgm:pt>
    <dgm:pt modelId="{0DAE585A-046E-4975-B621-2678A4FE3918}" type="pres">
      <dgm:prSet presAssocID="{B4CF3CE9-9A7A-42C0-B70C-95B866A11B7C}" presName="parentText" presStyleLbl="node1" presStyleIdx="0" presStyleCnt="4">
        <dgm:presLayoutVars>
          <dgm:chMax val="0"/>
          <dgm:bulletEnabled val="1"/>
        </dgm:presLayoutVars>
      </dgm:prSet>
      <dgm:spPr/>
    </dgm:pt>
    <dgm:pt modelId="{2D20B697-1E59-4C67-B45B-BAF64D45F0E3}" type="pres">
      <dgm:prSet presAssocID="{93308445-94C5-4645-B68A-E07DC12D9E83}" presName="spacer" presStyleCnt="0"/>
      <dgm:spPr/>
    </dgm:pt>
    <dgm:pt modelId="{EBB5DCD2-79B4-4F62-AF10-6D6B3320AF45}" type="pres">
      <dgm:prSet presAssocID="{898F83D7-57BC-4F9B-8DAB-35771D73EB3A}" presName="parentText" presStyleLbl="node1" presStyleIdx="1" presStyleCnt="4" custLinFactNeighborY="-56894">
        <dgm:presLayoutVars>
          <dgm:chMax val="0"/>
          <dgm:bulletEnabled val="1"/>
        </dgm:presLayoutVars>
      </dgm:prSet>
      <dgm:spPr/>
    </dgm:pt>
    <dgm:pt modelId="{8B02CE72-060B-4E48-82C4-7FE60377FD3E}" type="pres">
      <dgm:prSet presAssocID="{FE73071B-81F4-43A1-9AA9-BB35D4B8AC4E}" presName="spacer" presStyleCnt="0"/>
      <dgm:spPr/>
    </dgm:pt>
    <dgm:pt modelId="{A654A298-04D8-438F-AAAD-9696AF7BAFCE}" type="pres">
      <dgm:prSet presAssocID="{4BF4DC90-9CD5-4298-8A0F-7260AE2BC974}" presName="parentText" presStyleLbl="node1" presStyleIdx="2" presStyleCnt="4" custLinFactY="-4847" custLinFactNeighborY="-100000">
        <dgm:presLayoutVars>
          <dgm:chMax val="0"/>
          <dgm:bulletEnabled val="1"/>
        </dgm:presLayoutVars>
      </dgm:prSet>
      <dgm:spPr/>
    </dgm:pt>
    <dgm:pt modelId="{FB327E7D-803F-49ED-8E5B-C50309978A76}" type="pres">
      <dgm:prSet presAssocID="{65816764-1E54-4C04-9F45-A497E981A4E9}" presName="spacer" presStyleCnt="0"/>
      <dgm:spPr/>
    </dgm:pt>
    <dgm:pt modelId="{A9A11C22-D469-410B-B6C2-CFD6A2CB95E0}" type="pres">
      <dgm:prSet presAssocID="{E0ABBD27-C24A-46DB-9BD3-13EF76473EED}" presName="parentText" presStyleLbl="node1" presStyleIdx="3" presStyleCnt="4" custLinFactY="-13212" custLinFactNeighborY="-100000">
        <dgm:presLayoutVars>
          <dgm:chMax val="0"/>
          <dgm:bulletEnabled val="1"/>
        </dgm:presLayoutVars>
      </dgm:prSet>
      <dgm:spPr/>
    </dgm:pt>
  </dgm:ptLst>
  <dgm:cxnLst>
    <dgm:cxn modelId="{7B125C09-18F5-42F3-B3A0-4164F7B6CBC4}" srcId="{F2DD98F4-6BA8-4FCC-8B6F-AF3FC8CA8977}" destId="{898F83D7-57BC-4F9B-8DAB-35771D73EB3A}" srcOrd="1" destOrd="0" parTransId="{5A7E1736-2E1D-4F88-AE75-30073C8E9C02}" sibTransId="{FE73071B-81F4-43A1-9AA9-BB35D4B8AC4E}"/>
    <dgm:cxn modelId="{B941A07A-1A0B-4031-87E7-3BF99857A939}" srcId="{F2DD98F4-6BA8-4FCC-8B6F-AF3FC8CA8977}" destId="{4BF4DC90-9CD5-4298-8A0F-7260AE2BC974}" srcOrd="2" destOrd="0" parTransId="{00AE31F5-FCD5-4320-8488-65A44AD1E402}" sibTransId="{65816764-1E54-4C04-9F45-A497E981A4E9}"/>
    <dgm:cxn modelId="{C10ED9AA-A7EA-44FC-AD36-EBC2D5F13B90}" srcId="{F2DD98F4-6BA8-4FCC-8B6F-AF3FC8CA8977}" destId="{B4CF3CE9-9A7A-42C0-B70C-95B866A11B7C}" srcOrd="0" destOrd="0" parTransId="{7239D3C0-6354-4BF5-AC0E-A9B4C32F2C89}" sibTransId="{93308445-94C5-4645-B68A-E07DC12D9E83}"/>
    <dgm:cxn modelId="{675CB8BA-CBCF-441C-9CA8-A2C1A7080DF5}" type="presOf" srcId="{F2DD98F4-6BA8-4FCC-8B6F-AF3FC8CA8977}" destId="{C3FE133F-A449-4AF8-AC41-EE027D15BEFA}" srcOrd="0" destOrd="0" presId="urn:microsoft.com/office/officeart/2005/8/layout/vList2"/>
    <dgm:cxn modelId="{F8CE66C2-7599-46DC-9791-271DE05F44AC}" srcId="{F2DD98F4-6BA8-4FCC-8B6F-AF3FC8CA8977}" destId="{E0ABBD27-C24A-46DB-9BD3-13EF76473EED}" srcOrd="3" destOrd="0" parTransId="{4DF59FA8-161A-4391-9749-46588D729EC3}" sibTransId="{A8529AD8-AF47-4B7E-A30A-1FD4AC329018}"/>
    <dgm:cxn modelId="{C89A99D9-8F8E-423C-B700-206278A4AECE}" type="presOf" srcId="{898F83D7-57BC-4F9B-8DAB-35771D73EB3A}" destId="{EBB5DCD2-79B4-4F62-AF10-6D6B3320AF45}" srcOrd="0" destOrd="0" presId="urn:microsoft.com/office/officeart/2005/8/layout/vList2"/>
    <dgm:cxn modelId="{F9ED48E0-0C73-4B26-A0D7-158B08419557}" type="presOf" srcId="{B4CF3CE9-9A7A-42C0-B70C-95B866A11B7C}" destId="{0DAE585A-046E-4975-B621-2678A4FE3918}" srcOrd="0" destOrd="0" presId="urn:microsoft.com/office/officeart/2005/8/layout/vList2"/>
    <dgm:cxn modelId="{C0AC03E6-0563-4565-95FE-212720A096F7}" type="presOf" srcId="{E0ABBD27-C24A-46DB-9BD3-13EF76473EED}" destId="{A9A11C22-D469-410B-B6C2-CFD6A2CB95E0}" srcOrd="0" destOrd="0" presId="urn:microsoft.com/office/officeart/2005/8/layout/vList2"/>
    <dgm:cxn modelId="{84ACC2F9-6DB1-44D4-AF6C-58EB166FA434}" type="presOf" srcId="{4BF4DC90-9CD5-4298-8A0F-7260AE2BC974}" destId="{A654A298-04D8-438F-AAAD-9696AF7BAFCE}" srcOrd="0" destOrd="0" presId="urn:microsoft.com/office/officeart/2005/8/layout/vList2"/>
    <dgm:cxn modelId="{17200BED-D70D-4697-B5A5-6F202EE76D7F}" type="presParOf" srcId="{C3FE133F-A449-4AF8-AC41-EE027D15BEFA}" destId="{0DAE585A-046E-4975-B621-2678A4FE3918}" srcOrd="0" destOrd="0" presId="urn:microsoft.com/office/officeart/2005/8/layout/vList2"/>
    <dgm:cxn modelId="{BC4FF871-0903-4142-930E-118676F9628A}" type="presParOf" srcId="{C3FE133F-A449-4AF8-AC41-EE027D15BEFA}" destId="{2D20B697-1E59-4C67-B45B-BAF64D45F0E3}" srcOrd="1" destOrd="0" presId="urn:microsoft.com/office/officeart/2005/8/layout/vList2"/>
    <dgm:cxn modelId="{5F9905AF-8B40-4858-B622-738508B1F2A3}" type="presParOf" srcId="{C3FE133F-A449-4AF8-AC41-EE027D15BEFA}" destId="{EBB5DCD2-79B4-4F62-AF10-6D6B3320AF45}" srcOrd="2" destOrd="0" presId="urn:microsoft.com/office/officeart/2005/8/layout/vList2"/>
    <dgm:cxn modelId="{D9C99388-523B-4101-8A94-3293D3A2FB92}" type="presParOf" srcId="{C3FE133F-A449-4AF8-AC41-EE027D15BEFA}" destId="{8B02CE72-060B-4E48-82C4-7FE60377FD3E}" srcOrd="3" destOrd="0" presId="urn:microsoft.com/office/officeart/2005/8/layout/vList2"/>
    <dgm:cxn modelId="{23AE2C9E-6397-4CB7-A8EB-2FFC77F77225}" type="presParOf" srcId="{C3FE133F-A449-4AF8-AC41-EE027D15BEFA}" destId="{A654A298-04D8-438F-AAAD-9696AF7BAFCE}" srcOrd="4" destOrd="0" presId="urn:microsoft.com/office/officeart/2005/8/layout/vList2"/>
    <dgm:cxn modelId="{13822215-2279-4643-B0D3-4753EAB335F8}" type="presParOf" srcId="{C3FE133F-A449-4AF8-AC41-EE027D15BEFA}" destId="{FB327E7D-803F-49ED-8E5B-C50309978A76}" srcOrd="5" destOrd="0" presId="urn:microsoft.com/office/officeart/2005/8/layout/vList2"/>
    <dgm:cxn modelId="{0B13D925-0E29-468B-91AB-E50FEB23F689}" type="presParOf" srcId="{C3FE133F-A449-4AF8-AC41-EE027D15BEFA}" destId="{A9A11C22-D469-410B-B6C2-CFD6A2CB95E0}" srcOrd="6"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B4664AD-11C3-44DE-9087-AD7C7949DC5B}">
      <dsp:nvSpPr>
        <dsp:cNvPr id="0" name=""/>
        <dsp:cNvSpPr/>
      </dsp:nvSpPr>
      <dsp:spPr>
        <a:xfrm>
          <a:off x="0" y="19"/>
          <a:ext cx="7525476" cy="929398"/>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l" defTabSz="755650">
            <a:lnSpc>
              <a:spcPct val="90000"/>
            </a:lnSpc>
            <a:spcBef>
              <a:spcPct val="0"/>
            </a:spcBef>
            <a:spcAft>
              <a:spcPct val="35000"/>
            </a:spcAft>
            <a:buNone/>
          </a:pPr>
          <a:r>
            <a:rPr lang="en-GB" sz="1700" kern="1200" dirty="0"/>
            <a:t>We are a new team, introduced as part of the Transformation project</a:t>
          </a:r>
          <a:endParaRPr lang="en-US" sz="1700" kern="1200" dirty="0"/>
        </a:p>
      </dsp:txBody>
      <dsp:txXfrm>
        <a:off x="45369" y="45388"/>
        <a:ext cx="7434738" cy="838660"/>
      </dsp:txXfrm>
    </dsp:sp>
    <dsp:sp modelId="{8391077D-E9CE-4D4A-8901-A7FF7E7B4F82}">
      <dsp:nvSpPr>
        <dsp:cNvPr id="0" name=""/>
        <dsp:cNvSpPr/>
      </dsp:nvSpPr>
      <dsp:spPr>
        <a:xfrm>
          <a:off x="0" y="943549"/>
          <a:ext cx="7525476" cy="929398"/>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l" defTabSz="755650">
            <a:lnSpc>
              <a:spcPct val="90000"/>
            </a:lnSpc>
            <a:spcBef>
              <a:spcPct val="0"/>
            </a:spcBef>
            <a:spcAft>
              <a:spcPct val="35000"/>
            </a:spcAft>
            <a:buNone/>
          </a:pPr>
          <a:r>
            <a:rPr lang="en-GB" sz="1700" kern="1200" dirty="0"/>
            <a:t>We are responsible for auditing Direct Payment bank accounts and liaising with individuals, DP managers, accountants, the Direct Payment team and Social Care teams regarding our findings</a:t>
          </a:r>
          <a:endParaRPr lang="en-US" sz="1700" kern="1200" dirty="0"/>
        </a:p>
      </dsp:txBody>
      <dsp:txXfrm>
        <a:off x="45369" y="988918"/>
        <a:ext cx="7434738" cy="838660"/>
      </dsp:txXfrm>
    </dsp:sp>
    <dsp:sp modelId="{7ECBF2D7-528A-43C5-B58B-82114F8B10BA}">
      <dsp:nvSpPr>
        <dsp:cNvPr id="0" name=""/>
        <dsp:cNvSpPr/>
      </dsp:nvSpPr>
      <dsp:spPr>
        <a:xfrm>
          <a:off x="0" y="1887080"/>
          <a:ext cx="7525476" cy="929398"/>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l" defTabSz="755650">
            <a:lnSpc>
              <a:spcPct val="90000"/>
            </a:lnSpc>
            <a:spcBef>
              <a:spcPct val="0"/>
            </a:spcBef>
            <a:spcAft>
              <a:spcPct val="35000"/>
            </a:spcAft>
            <a:buNone/>
          </a:pPr>
          <a:r>
            <a:rPr lang="en-GB" sz="1700" kern="1200" dirty="0"/>
            <a:t>We work collaboratively with others, to help in supporting individuals to use their account and funding effectively for their care needs to live a larger life</a:t>
          </a:r>
          <a:endParaRPr lang="en-US" sz="1700" kern="1200" dirty="0"/>
        </a:p>
      </dsp:txBody>
      <dsp:txXfrm>
        <a:off x="45369" y="1932449"/>
        <a:ext cx="7434738" cy="83866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F11D1B3-B16A-4CF7-A14D-B45868755145}">
      <dsp:nvSpPr>
        <dsp:cNvPr id="0" name=""/>
        <dsp:cNvSpPr/>
      </dsp:nvSpPr>
      <dsp:spPr>
        <a:xfrm>
          <a:off x="2117832" y="963503"/>
          <a:ext cx="287794" cy="3607023"/>
        </a:xfrm>
        <a:custGeom>
          <a:avLst/>
          <a:gdLst/>
          <a:ahLst/>
          <a:cxnLst/>
          <a:rect l="0" t="0" r="0" b="0"/>
          <a:pathLst>
            <a:path>
              <a:moveTo>
                <a:pt x="287794" y="0"/>
              </a:moveTo>
              <a:lnTo>
                <a:pt x="287794" y="3607023"/>
              </a:lnTo>
              <a:lnTo>
                <a:pt x="0" y="3607023"/>
              </a:lnTo>
            </a:path>
          </a:pathLst>
        </a:custGeom>
        <a:noFill/>
        <a:ln w="19050" cap="flat" cmpd="sng" algn="ctr">
          <a:solidFill>
            <a:schemeClr val="accent3">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D800ACA9-E64C-48E4-B2E6-CB7163D79D16}">
      <dsp:nvSpPr>
        <dsp:cNvPr id="0" name=""/>
        <dsp:cNvSpPr/>
      </dsp:nvSpPr>
      <dsp:spPr>
        <a:xfrm>
          <a:off x="2117832" y="963503"/>
          <a:ext cx="287794" cy="2244796"/>
        </a:xfrm>
        <a:custGeom>
          <a:avLst/>
          <a:gdLst/>
          <a:ahLst/>
          <a:cxnLst/>
          <a:rect l="0" t="0" r="0" b="0"/>
          <a:pathLst>
            <a:path>
              <a:moveTo>
                <a:pt x="287794" y="0"/>
              </a:moveTo>
              <a:lnTo>
                <a:pt x="287794" y="2244796"/>
              </a:lnTo>
              <a:lnTo>
                <a:pt x="0" y="2244796"/>
              </a:lnTo>
            </a:path>
          </a:pathLst>
        </a:custGeom>
        <a:noFill/>
        <a:ln w="19050" cap="flat" cmpd="sng" algn="ctr">
          <a:solidFill>
            <a:schemeClr val="accent3">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D0D60867-E5EF-4EE8-B404-895EB14A6B96}">
      <dsp:nvSpPr>
        <dsp:cNvPr id="0" name=""/>
        <dsp:cNvSpPr/>
      </dsp:nvSpPr>
      <dsp:spPr>
        <a:xfrm>
          <a:off x="2117832" y="963503"/>
          <a:ext cx="287794" cy="882569"/>
        </a:xfrm>
        <a:custGeom>
          <a:avLst/>
          <a:gdLst/>
          <a:ahLst/>
          <a:cxnLst/>
          <a:rect l="0" t="0" r="0" b="0"/>
          <a:pathLst>
            <a:path>
              <a:moveTo>
                <a:pt x="287794" y="0"/>
              </a:moveTo>
              <a:lnTo>
                <a:pt x="287794" y="882569"/>
              </a:lnTo>
              <a:lnTo>
                <a:pt x="0" y="882569"/>
              </a:lnTo>
            </a:path>
          </a:pathLst>
        </a:custGeom>
        <a:noFill/>
        <a:ln w="19050" cap="flat" cmpd="sng" algn="ctr">
          <a:solidFill>
            <a:schemeClr val="accent3">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926E95A0-ACCB-4C50-A560-45A5364682AF}">
      <dsp:nvSpPr>
        <dsp:cNvPr id="0" name=""/>
        <dsp:cNvSpPr/>
      </dsp:nvSpPr>
      <dsp:spPr>
        <a:xfrm>
          <a:off x="678860" y="4188"/>
          <a:ext cx="1918629" cy="959314"/>
        </a:xfrm>
        <a:prstGeom prst="rect">
          <a:avLst/>
        </a:prstGeom>
        <a:solidFill>
          <a:schemeClr val="accent3">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marL="0" lvl="0" indent="0" algn="ctr" defTabSz="711200">
            <a:lnSpc>
              <a:spcPct val="90000"/>
            </a:lnSpc>
            <a:spcBef>
              <a:spcPct val="0"/>
            </a:spcBef>
            <a:spcAft>
              <a:spcPct val="35000"/>
            </a:spcAft>
            <a:buNone/>
          </a:pPr>
          <a:r>
            <a:rPr lang="en-GB" sz="1600" kern="1200" dirty="0"/>
            <a:t>Kelly Harley</a:t>
          </a:r>
        </a:p>
        <a:p>
          <a:pPr marL="0" lvl="0" indent="0" algn="ctr" defTabSz="711200">
            <a:lnSpc>
              <a:spcPct val="90000"/>
            </a:lnSpc>
            <a:spcBef>
              <a:spcPct val="0"/>
            </a:spcBef>
            <a:spcAft>
              <a:spcPct val="35000"/>
            </a:spcAft>
            <a:buNone/>
          </a:pPr>
          <a:r>
            <a:rPr lang="en-GB" sz="1600" kern="1200" dirty="0"/>
            <a:t>Team Leader</a:t>
          </a:r>
        </a:p>
      </dsp:txBody>
      <dsp:txXfrm>
        <a:off x="678860" y="4188"/>
        <a:ext cx="1918629" cy="959314"/>
      </dsp:txXfrm>
    </dsp:sp>
    <dsp:sp modelId="{D745B667-6EFD-4023-92D6-01888DED06E3}">
      <dsp:nvSpPr>
        <dsp:cNvPr id="0" name=""/>
        <dsp:cNvSpPr/>
      </dsp:nvSpPr>
      <dsp:spPr>
        <a:xfrm>
          <a:off x="199202" y="1366416"/>
          <a:ext cx="1918629" cy="959314"/>
        </a:xfrm>
        <a:prstGeom prst="rect">
          <a:avLst/>
        </a:prstGeom>
        <a:solidFill>
          <a:schemeClr val="accent3">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marL="0" lvl="0" indent="0" algn="ctr" defTabSz="711200">
            <a:lnSpc>
              <a:spcPct val="90000"/>
            </a:lnSpc>
            <a:spcBef>
              <a:spcPct val="0"/>
            </a:spcBef>
            <a:spcAft>
              <a:spcPct val="35000"/>
            </a:spcAft>
            <a:buNone/>
          </a:pPr>
          <a:r>
            <a:rPr lang="en-GB" sz="1600" kern="1200" dirty="0"/>
            <a:t>Sharon Hanson</a:t>
          </a:r>
        </a:p>
        <a:p>
          <a:pPr marL="0" lvl="0" indent="0" algn="ctr" defTabSz="711200">
            <a:lnSpc>
              <a:spcPct val="90000"/>
            </a:lnSpc>
            <a:spcBef>
              <a:spcPct val="0"/>
            </a:spcBef>
            <a:spcAft>
              <a:spcPct val="35000"/>
            </a:spcAft>
            <a:buNone/>
          </a:pPr>
          <a:r>
            <a:rPr lang="en-GB" sz="1600" kern="1200" dirty="0"/>
            <a:t>Monitoring Officer</a:t>
          </a:r>
        </a:p>
      </dsp:txBody>
      <dsp:txXfrm>
        <a:off x="199202" y="1366416"/>
        <a:ext cx="1918629" cy="959314"/>
      </dsp:txXfrm>
    </dsp:sp>
    <dsp:sp modelId="{C999A2EF-779B-4F0B-808A-C5106268BAB9}">
      <dsp:nvSpPr>
        <dsp:cNvPr id="0" name=""/>
        <dsp:cNvSpPr/>
      </dsp:nvSpPr>
      <dsp:spPr>
        <a:xfrm>
          <a:off x="199202" y="2728643"/>
          <a:ext cx="1918629" cy="959314"/>
        </a:xfrm>
        <a:prstGeom prst="rect">
          <a:avLst/>
        </a:prstGeom>
        <a:solidFill>
          <a:schemeClr val="accent3">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marL="0" lvl="0" indent="0" algn="ctr" defTabSz="711200">
            <a:lnSpc>
              <a:spcPct val="90000"/>
            </a:lnSpc>
            <a:spcBef>
              <a:spcPct val="0"/>
            </a:spcBef>
            <a:spcAft>
              <a:spcPct val="35000"/>
            </a:spcAft>
            <a:buNone/>
          </a:pPr>
          <a:r>
            <a:rPr lang="en-GB" sz="1600" kern="1200" dirty="0"/>
            <a:t>Bill Ashcroft</a:t>
          </a:r>
        </a:p>
        <a:p>
          <a:pPr marL="0" lvl="0" indent="0" algn="ctr" defTabSz="711200">
            <a:lnSpc>
              <a:spcPct val="90000"/>
            </a:lnSpc>
            <a:spcBef>
              <a:spcPct val="0"/>
            </a:spcBef>
            <a:spcAft>
              <a:spcPct val="35000"/>
            </a:spcAft>
            <a:buNone/>
          </a:pPr>
          <a:r>
            <a:rPr lang="en-GB" sz="1600" kern="1200" dirty="0"/>
            <a:t>Monitoring Officer</a:t>
          </a:r>
        </a:p>
      </dsp:txBody>
      <dsp:txXfrm>
        <a:off x="199202" y="2728643"/>
        <a:ext cx="1918629" cy="959314"/>
      </dsp:txXfrm>
    </dsp:sp>
    <dsp:sp modelId="{A03AD116-5367-46DC-A8F9-1BB683676E46}">
      <dsp:nvSpPr>
        <dsp:cNvPr id="0" name=""/>
        <dsp:cNvSpPr/>
      </dsp:nvSpPr>
      <dsp:spPr>
        <a:xfrm>
          <a:off x="199202" y="4090870"/>
          <a:ext cx="1918629" cy="959314"/>
        </a:xfrm>
        <a:prstGeom prst="rect">
          <a:avLst/>
        </a:prstGeom>
        <a:solidFill>
          <a:schemeClr val="accent3">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marL="0" lvl="0" indent="0" algn="ctr" defTabSz="711200">
            <a:lnSpc>
              <a:spcPct val="90000"/>
            </a:lnSpc>
            <a:spcBef>
              <a:spcPct val="0"/>
            </a:spcBef>
            <a:spcAft>
              <a:spcPct val="35000"/>
            </a:spcAft>
            <a:buNone/>
          </a:pPr>
          <a:r>
            <a:rPr lang="en-GB" sz="1600" kern="1200" dirty="0"/>
            <a:t>Gareth Kendall</a:t>
          </a:r>
        </a:p>
        <a:p>
          <a:pPr marL="0" lvl="0" indent="0" algn="ctr" defTabSz="711200">
            <a:lnSpc>
              <a:spcPct val="90000"/>
            </a:lnSpc>
            <a:spcBef>
              <a:spcPct val="0"/>
            </a:spcBef>
            <a:spcAft>
              <a:spcPct val="35000"/>
            </a:spcAft>
            <a:buNone/>
          </a:pPr>
          <a:r>
            <a:rPr lang="en-GB" sz="1600" kern="1200" dirty="0"/>
            <a:t>Monitoring Officer</a:t>
          </a:r>
        </a:p>
      </dsp:txBody>
      <dsp:txXfrm>
        <a:off x="199202" y="4090870"/>
        <a:ext cx="1918629" cy="959314"/>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A4FBB38-8DF9-48DE-9871-56AD77ADEFED}">
      <dsp:nvSpPr>
        <dsp:cNvPr id="0" name=""/>
        <dsp:cNvSpPr/>
      </dsp:nvSpPr>
      <dsp:spPr>
        <a:xfrm>
          <a:off x="0" y="107169"/>
          <a:ext cx="10515600" cy="1141188"/>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l" defTabSz="755650">
            <a:lnSpc>
              <a:spcPct val="90000"/>
            </a:lnSpc>
            <a:spcBef>
              <a:spcPct val="0"/>
            </a:spcBef>
            <a:spcAft>
              <a:spcPct val="35000"/>
            </a:spcAft>
            <a:buNone/>
          </a:pPr>
          <a:r>
            <a:rPr lang="en-GB" sz="1700" kern="1200" dirty="0"/>
            <a:t>The Care and Support (Direct Payments) Regulations 2014 legislation, outlines our responsibilities as a council when providing this service.</a:t>
          </a:r>
          <a:endParaRPr lang="en-US" sz="1700" kern="1200" dirty="0"/>
        </a:p>
      </dsp:txBody>
      <dsp:txXfrm>
        <a:off x="55708" y="162877"/>
        <a:ext cx="10404184" cy="1029772"/>
      </dsp:txXfrm>
    </dsp:sp>
    <dsp:sp modelId="{E200FDBF-0ADE-4410-80A4-7044D91AAE94}">
      <dsp:nvSpPr>
        <dsp:cNvPr id="0" name=""/>
        <dsp:cNvSpPr/>
      </dsp:nvSpPr>
      <dsp:spPr>
        <a:xfrm>
          <a:off x="0" y="1297318"/>
          <a:ext cx="10515600" cy="1141188"/>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l" defTabSz="755650">
            <a:lnSpc>
              <a:spcPct val="90000"/>
            </a:lnSpc>
            <a:spcBef>
              <a:spcPct val="0"/>
            </a:spcBef>
            <a:spcAft>
              <a:spcPct val="35000"/>
            </a:spcAft>
            <a:buNone/>
          </a:pPr>
          <a:r>
            <a:rPr lang="en-GB" sz="1700" kern="1200" dirty="0"/>
            <a:t>We are required to monitor how the payments are used to ensure they meet the intended care and support outcomes. This also includes safeguarding and taking action if there are concerns about misuse.</a:t>
          </a:r>
          <a:endParaRPr lang="en-US" sz="1700" kern="1200" dirty="0"/>
        </a:p>
      </dsp:txBody>
      <dsp:txXfrm>
        <a:off x="55708" y="1353026"/>
        <a:ext cx="10404184" cy="1029772"/>
      </dsp:txXfrm>
    </dsp:sp>
    <dsp:sp modelId="{0E40FB9A-32A6-403C-93CD-EF9A1AF1A76D}">
      <dsp:nvSpPr>
        <dsp:cNvPr id="0" name=""/>
        <dsp:cNvSpPr/>
      </dsp:nvSpPr>
      <dsp:spPr>
        <a:xfrm>
          <a:off x="0" y="2487467"/>
          <a:ext cx="10515600" cy="1141188"/>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l" defTabSz="755650">
            <a:lnSpc>
              <a:spcPct val="90000"/>
            </a:lnSpc>
            <a:spcBef>
              <a:spcPct val="0"/>
            </a:spcBef>
            <a:spcAft>
              <a:spcPct val="35000"/>
            </a:spcAft>
            <a:buNone/>
          </a:pPr>
          <a:r>
            <a:rPr lang="en-GB" sz="1700" kern="1200" dirty="0"/>
            <a:t>Volumes</a:t>
          </a:r>
        </a:p>
        <a:p>
          <a:pPr marL="0" lvl="0" indent="0" algn="l" defTabSz="755650">
            <a:lnSpc>
              <a:spcPct val="90000"/>
            </a:lnSpc>
            <a:spcBef>
              <a:spcPct val="0"/>
            </a:spcBef>
            <a:spcAft>
              <a:spcPct val="35000"/>
            </a:spcAft>
            <a:buNone/>
          </a:pPr>
          <a:r>
            <a:rPr lang="en-GB" sz="1700" kern="1200" dirty="0"/>
            <a:t>- Approx 580 Adult</a:t>
          </a:r>
          <a:endParaRPr lang="en-US" sz="1700" kern="1200" dirty="0"/>
        </a:p>
        <a:p>
          <a:pPr marL="0" lvl="0" indent="0" algn="l" defTabSz="755650">
            <a:lnSpc>
              <a:spcPct val="90000"/>
            </a:lnSpc>
            <a:spcBef>
              <a:spcPct val="0"/>
            </a:spcBef>
            <a:spcAft>
              <a:spcPct val="35000"/>
            </a:spcAft>
            <a:buNone/>
          </a:pPr>
          <a:r>
            <a:rPr lang="en-GB" sz="1700" kern="1200" dirty="0"/>
            <a:t>- Approx 200 Children's </a:t>
          </a:r>
          <a:endParaRPr lang="en-US" sz="1700" kern="1200" dirty="0"/>
        </a:p>
      </dsp:txBody>
      <dsp:txXfrm>
        <a:off x="55708" y="2543175"/>
        <a:ext cx="10404184" cy="1029772"/>
      </dsp:txXfrm>
    </dsp:sp>
    <dsp:sp modelId="{71B5A0C1-7678-44DD-8636-DFF701D3328C}">
      <dsp:nvSpPr>
        <dsp:cNvPr id="0" name=""/>
        <dsp:cNvSpPr/>
      </dsp:nvSpPr>
      <dsp:spPr>
        <a:xfrm>
          <a:off x="0" y="3628656"/>
          <a:ext cx="10515600" cy="28152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33870" tIns="21590" rIns="120904" bIns="21590" numCol="1" spcCol="1270" anchor="t" anchorCtr="0">
          <a:noAutofit/>
        </a:bodyPr>
        <a:lstStyle/>
        <a:p>
          <a:pPr marL="114300" lvl="1" indent="-114300" algn="l" defTabSz="577850">
            <a:lnSpc>
              <a:spcPct val="90000"/>
            </a:lnSpc>
            <a:spcBef>
              <a:spcPct val="0"/>
            </a:spcBef>
            <a:spcAft>
              <a:spcPct val="20000"/>
            </a:spcAft>
            <a:buChar char="•"/>
          </a:pPr>
          <a:endParaRPr lang="en-US" sz="1300" kern="1200" dirty="0"/>
        </a:p>
      </dsp:txBody>
      <dsp:txXfrm>
        <a:off x="0" y="3628656"/>
        <a:ext cx="10515600" cy="281520"/>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DAE585A-046E-4975-B621-2678A4FE3918}">
      <dsp:nvSpPr>
        <dsp:cNvPr id="0" name=""/>
        <dsp:cNvSpPr/>
      </dsp:nvSpPr>
      <dsp:spPr>
        <a:xfrm>
          <a:off x="0" y="28576"/>
          <a:ext cx="10515600" cy="898560"/>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l" defTabSz="755650">
            <a:lnSpc>
              <a:spcPct val="90000"/>
            </a:lnSpc>
            <a:spcBef>
              <a:spcPct val="0"/>
            </a:spcBef>
            <a:spcAft>
              <a:spcPct val="35000"/>
            </a:spcAft>
            <a:buNone/>
          </a:pPr>
          <a:r>
            <a:rPr lang="en-GB" sz="1700" kern="1200" dirty="0"/>
            <a:t>We ask for bank statements, invoices, wage slips</a:t>
          </a:r>
          <a:endParaRPr lang="en-US" sz="1700" kern="1200" dirty="0"/>
        </a:p>
      </dsp:txBody>
      <dsp:txXfrm>
        <a:off x="43864" y="72440"/>
        <a:ext cx="10427872" cy="810832"/>
      </dsp:txXfrm>
    </dsp:sp>
    <dsp:sp modelId="{EBB5DCD2-79B4-4F62-AF10-6D6B3320AF45}">
      <dsp:nvSpPr>
        <dsp:cNvPr id="0" name=""/>
        <dsp:cNvSpPr/>
      </dsp:nvSpPr>
      <dsp:spPr>
        <a:xfrm>
          <a:off x="0" y="986726"/>
          <a:ext cx="10515600" cy="898560"/>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l" defTabSz="755650">
            <a:lnSpc>
              <a:spcPct val="90000"/>
            </a:lnSpc>
            <a:spcBef>
              <a:spcPct val="0"/>
            </a:spcBef>
            <a:spcAft>
              <a:spcPct val="35000"/>
            </a:spcAft>
            <a:buNone/>
          </a:pPr>
          <a:r>
            <a:rPr lang="en-GB" sz="1700" kern="1200" dirty="0"/>
            <a:t>We compare the information and check the use of funds against the support plan to work out if there is any over or underspending </a:t>
          </a:r>
          <a:endParaRPr lang="en-US" sz="1700" kern="1200" dirty="0"/>
        </a:p>
      </dsp:txBody>
      <dsp:txXfrm>
        <a:off x="43864" y="1030590"/>
        <a:ext cx="10427872" cy="810832"/>
      </dsp:txXfrm>
    </dsp:sp>
    <dsp:sp modelId="{A654A298-04D8-438F-AAAD-9696AF7BAFCE}">
      <dsp:nvSpPr>
        <dsp:cNvPr id="0" name=""/>
        <dsp:cNvSpPr/>
      </dsp:nvSpPr>
      <dsp:spPr>
        <a:xfrm>
          <a:off x="0" y="1920383"/>
          <a:ext cx="10515600" cy="898560"/>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l" defTabSz="755650">
            <a:lnSpc>
              <a:spcPct val="90000"/>
            </a:lnSpc>
            <a:spcBef>
              <a:spcPct val="0"/>
            </a:spcBef>
            <a:spcAft>
              <a:spcPct val="35000"/>
            </a:spcAft>
            <a:buNone/>
          </a:pPr>
          <a:r>
            <a:rPr lang="en-GB" sz="1700" kern="1200" dirty="0"/>
            <a:t>We check the care charges for an individual, where care is provided via Direct Payment only, as care charges are paid in to the Direct Payment bank account – we reconcile these</a:t>
          </a:r>
          <a:endParaRPr lang="en-US" sz="1700" kern="1200" dirty="0"/>
        </a:p>
      </dsp:txBody>
      <dsp:txXfrm>
        <a:off x="43864" y="1964247"/>
        <a:ext cx="10427872" cy="810832"/>
      </dsp:txXfrm>
    </dsp:sp>
    <dsp:sp modelId="{A9A11C22-D469-410B-B6C2-CFD6A2CB95E0}">
      <dsp:nvSpPr>
        <dsp:cNvPr id="0" name=""/>
        <dsp:cNvSpPr/>
      </dsp:nvSpPr>
      <dsp:spPr>
        <a:xfrm>
          <a:off x="0" y="2882019"/>
          <a:ext cx="10515600" cy="898560"/>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l" defTabSz="755650">
            <a:lnSpc>
              <a:spcPct val="90000"/>
            </a:lnSpc>
            <a:spcBef>
              <a:spcPct val="0"/>
            </a:spcBef>
            <a:spcAft>
              <a:spcPct val="35000"/>
            </a:spcAft>
            <a:buNone/>
          </a:pPr>
          <a:r>
            <a:rPr lang="en-GB" sz="1700" kern="1200" dirty="0"/>
            <a:t>Record </a:t>
          </a:r>
          <a:r>
            <a:rPr lang="en-GB" sz="1700" kern="1200"/>
            <a:t>Keeping – keep </a:t>
          </a:r>
          <a:r>
            <a:rPr lang="en-GB" sz="1700" kern="1200" dirty="0"/>
            <a:t>clear records of regular audits on our system for future reference and to evidence we are meeting the requirements set out in legislation</a:t>
          </a:r>
        </a:p>
      </dsp:txBody>
      <dsp:txXfrm>
        <a:off x="43864" y="2925883"/>
        <a:ext cx="10427872" cy="810832"/>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4.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CC18578-076F-4C8A-BBD8-E61E22C15E84}" type="datetimeFigureOut">
              <a:rPr lang="en-GB" smtClean="0"/>
              <a:t>31/07/2025</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591F9FF-3352-4076-A51D-DE9B71317423}" type="slidenum">
              <a:rPr lang="en-GB" smtClean="0"/>
              <a:t>‹#›</a:t>
            </a:fld>
            <a:endParaRPr lang="en-GB"/>
          </a:p>
        </p:txBody>
      </p:sp>
    </p:spTree>
    <p:extLst>
      <p:ext uri="{BB962C8B-B14F-4D97-AF65-F5344CB8AC3E}">
        <p14:creationId xmlns:p14="http://schemas.microsoft.com/office/powerpoint/2010/main" val="227331324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Who we are, our responsibility and how we fit the bigger picture</a:t>
            </a:r>
          </a:p>
        </p:txBody>
      </p:sp>
      <p:sp>
        <p:nvSpPr>
          <p:cNvPr id="4" name="Slide Number Placeholder 3"/>
          <p:cNvSpPr>
            <a:spLocks noGrp="1"/>
          </p:cNvSpPr>
          <p:nvPr>
            <p:ph type="sldNum" sz="quarter" idx="5"/>
          </p:nvPr>
        </p:nvSpPr>
        <p:spPr/>
        <p:txBody>
          <a:bodyPr/>
          <a:lstStyle/>
          <a:p>
            <a:fld id="{5591F9FF-3352-4076-A51D-DE9B71317423}" type="slidenum">
              <a:rPr lang="en-GB" smtClean="0"/>
              <a:t>1</a:t>
            </a:fld>
            <a:endParaRPr lang="en-GB"/>
          </a:p>
        </p:txBody>
      </p:sp>
    </p:spTree>
    <p:extLst>
      <p:ext uri="{BB962C8B-B14F-4D97-AF65-F5344CB8AC3E}">
        <p14:creationId xmlns:p14="http://schemas.microsoft.com/office/powerpoint/2010/main" val="258390863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C9C2A7-519B-A159-9AC7-E59D7CEA619E}"/>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4CDE1E87-7950-AACD-2B72-DEEA868E159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E6C5FB20-FDE9-92D0-302C-72D1C365F53A}"/>
              </a:ext>
            </a:extLst>
          </p:cNvPr>
          <p:cNvSpPr>
            <a:spLocks noGrp="1"/>
          </p:cNvSpPr>
          <p:nvPr>
            <p:ph type="dt" sz="half" idx="10"/>
          </p:nvPr>
        </p:nvSpPr>
        <p:spPr/>
        <p:txBody>
          <a:bodyPr/>
          <a:lstStyle/>
          <a:p>
            <a:fld id="{5F380F2E-BF90-495B-B7A8-53CF29C2CA41}" type="datetimeFigureOut">
              <a:rPr lang="en-GB" smtClean="0"/>
              <a:t>31/07/2025</a:t>
            </a:fld>
            <a:endParaRPr lang="en-GB"/>
          </a:p>
        </p:txBody>
      </p:sp>
      <p:sp>
        <p:nvSpPr>
          <p:cNvPr id="5" name="Footer Placeholder 4">
            <a:extLst>
              <a:ext uri="{FF2B5EF4-FFF2-40B4-BE49-F238E27FC236}">
                <a16:creationId xmlns:a16="http://schemas.microsoft.com/office/drawing/2014/main" id="{29979575-E761-FC08-8E40-06BD20507E92}"/>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C4BE972F-0615-DAA6-15E1-154AA5465C6B}"/>
              </a:ext>
            </a:extLst>
          </p:cNvPr>
          <p:cNvSpPr>
            <a:spLocks noGrp="1"/>
          </p:cNvSpPr>
          <p:nvPr>
            <p:ph type="sldNum" sz="quarter" idx="12"/>
          </p:nvPr>
        </p:nvSpPr>
        <p:spPr/>
        <p:txBody>
          <a:bodyPr/>
          <a:lstStyle/>
          <a:p>
            <a:fld id="{3C708070-5A8F-4511-A2DB-FB42DBF320D0}" type="slidenum">
              <a:rPr lang="en-GB" smtClean="0"/>
              <a:t>‹#›</a:t>
            </a:fld>
            <a:endParaRPr lang="en-GB"/>
          </a:p>
        </p:txBody>
      </p:sp>
    </p:spTree>
    <p:extLst>
      <p:ext uri="{BB962C8B-B14F-4D97-AF65-F5344CB8AC3E}">
        <p14:creationId xmlns:p14="http://schemas.microsoft.com/office/powerpoint/2010/main" val="381401922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486BE6-6627-44FE-C915-FF14ED5EDE5C}"/>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00E247F2-1440-CEC8-8501-E00BEDB933F5}"/>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7AF5E63C-2055-988C-11B4-BA0D0E86A4E4}"/>
              </a:ext>
            </a:extLst>
          </p:cNvPr>
          <p:cNvSpPr>
            <a:spLocks noGrp="1"/>
          </p:cNvSpPr>
          <p:nvPr>
            <p:ph type="dt" sz="half" idx="10"/>
          </p:nvPr>
        </p:nvSpPr>
        <p:spPr/>
        <p:txBody>
          <a:bodyPr/>
          <a:lstStyle/>
          <a:p>
            <a:fld id="{5F380F2E-BF90-495B-B7A8-53CF29C2CA41}" type="datetimeFigureOut">
              <a:rPr lang="en-GB" smtClean="0"/>
              <a:t>31/07/2025</a:t>
            </a:fld>
            <a:endParaRPr lang="en-GB"/>
          </a:p>
        </p:txBody>
      </p:sp>
      <p:sp>
        <p:nvSpPr>
          <p:cNvPr id="5" name="Footer Placeholder 4">
            <a:extLst>
              <a:ext uri="{FF2B5EF4-FFF2-40B4-BE49-F238E27FC236}">
                <a16:creationId xmlns:a16="http://schemas.microsoft.com/office/drawing/2014/main" id="{E6161EA7-AD4C-9D49-6AF3-384B22556487}"/>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5AAA7DEF-C404-A0CC-031D-F567976649BB}"/>
              </a:ext>
            </a:extLst>
          </p:cNvPr>
          <p:cNvSpPr>
            <a:spLocks noGrp="1"/>
          </p:cNvSpPr>
          <p:nvPr>
            <p:ph type="sldNum" sz="quarter" idx="12"/>
          </p:nvPr>
        </p:nvSpPr>
        <p:spPr/>
        <p:txBody>
          <a:bodyPr/>
          <a:lstStyle/>
          <a:p>
            <a:fld id="{3C708070-5A8F-4511-A2DB-FB42DBF320D0}" type="slidenum">
              <a:rPr lang="en-GB" smtClean="0"/>
              <a:t>‹#›</a:t>
            </a:fld>
            <a:endParaRPr lang="en-GB"/>
          </a:p>
        </p:txBody>
      </p:sp>
    </p:spTree>
    <p:extLst>
      <p:ext uri="{BB962C8B-B14F-4D97-AF65-F5344CB8AC3E}">
        <p14:creationId xmlns:p14="http://schemas.microsoft.com/office/powerpoint/2010/main" val="20661126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93EC9F00-6F3A-3B9C-6580-DB7D89144023}"/>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D6E58C71-9583-B12A-29E3-FCA8AB3F7BE8}"/>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E63C6179-A23E-A7F6-C72F-DC3B0776AC9D}"/>
              </a:ext>
            </a:extLst>
          </p:cNvPr>
          <p:cNvSpPr>
            <a:spLocks noGrp="1"/>
          </p:cNvSpPr>
          <p:nvPr>
            <p:ph type="dt" sz="half" idx="10"/>
          </p:nvPr>
        </p:nvSpPr>
        <p:spPr/>
        <p:txBody>
          <a:bodyPr/>
          <a:lstStyle/>
          <a:p>
            <a:fld id="{5F380F2E-BF90-495B-B7A8-53CF29C2CA41}" type="datetimeFigureOut">
              <a:rPr lang="en-GB" smtClean="0"/>
              <a:t>31/07/2025</a:t>
            </a:fld>
            <a:endParaRPr lang="en-GB"/>
          </a:p>
        </p:txBody>
      </p:sp>
      <p:sp>
        <p:nvSpPr>
          <p:cNvPr id="5" name="Footer Placeholder 4">
            <a:extLst>
              <a:ext uri="{FF2B5EF4-FFF2-40B4-BE49-F238E27FC236}">
                <a16:creationId xmlns:a16="http://schemas.microsoft.com/office/drawing/2014/main" id="{3ACB3CC7-10C2-86F2-CFE8-7867BA152E72}"/>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F63B8714-E877-238A-44F8-4C19AE20A7D8}"/>
              </a:ext>
            </a:extLst>
          </p:cNvPr>
          <p:cNvSpPr>
            <a:spLocks noGrp="1"/>
          </p:cNvSpPr>
          <p:nvPr>
            <p:ph type="sldNum" sz="quarter" idx="12"/>
          </p:nvPr>
        </p:nvSpPr>
        <p:spPr/>
        <p:txBody>
          <a:bodyPr/>
          <a:lstStyle/>
          <a:p>
            <a:fld id="{3C708070-5A8F-4511-A2DB-FB42DBF320D0}" type="slidenum">
              <a:rPr lang="en-GB" smtClean="0"/>
              <a:t>‹#›</a:t>
            </a:fld>
            <a:endParaRPr lang="en-GB"/>
          </a:p>
        </p:txBody>
      </p:sp>
    </p:spTree>
    <p:extLst>
      <p:ext uri="{BB962C8B-B14F-4D97-AF65-F5344CB8AC3E}">
        <p14:creationId xmlns:p14="http://schemas.microsoft.com/office/powerpoint/2010/main" val="31458794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6F2FCA-C37A-5768-B3BC-116C96BB5649}"/>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27476B02-14A4-BE80-243A-57E3EEB9B4D5}"/>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4C0CB429-3FA3-0C63-9F5E-2C33B7C5E095}"/>
              </a:ext>
            </a:extLst>
          </p:cNvPr>
          <p:cNvSpPr>
            <a:spLocks noGrp="1"/>
          </p:cNvSpPr>
          <p:nvPr>
            <p:ph type="dt" sz="half" idx="10"/>
          </p:nvPr>
        </p:nvSpPr>
        <p:spPr/>
        <p:txBody>
          <a:bodyPr/>
          <a:lstStyle/>
          <a:p>
            <a:fld id="{5F380F2E-BF90-495B-B7A8-53CF29C2CA41}" type="datetimeFigureOut">
              <a:rPr lang="en-GB" smtClean="0"/>
              <a:t>31/07/2025</a:t>
            </a:fld>
            <a:endParaRPr lang="en-GB"/>
          </a:p>
        </p:txBody>
      </p:sp>
      <p:sp>
        <p:nvSpPr>
          <p:cNvPr id="5" name="Footer Placeholder 4">
            <a:extLst>
              <a:ext uri="{FF2B5EF4-FFF2-40B4-BE49-F238E27FC236}">
                <a16:creationId xmlns:a16="http://schemas.microsoft.com/office/drawing/2014/main" id="{B7E2A0E2-70B6-D431-64DE-5A2CEE9799D3}"/>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C7F9163F-133D-1B73-42F6-868C4CAF6FFE}"/>
              </a:ext>
            </a:extLst>
          </p:cNvPr>
          <p:cNvSpPr>
            <a:spLocks noGrp="1"/>
          </p:cNvSpPr>
          <p:nvPr>
            <p:ph type="sldNum" sz="quarter" idx="12"/>
          </p:nvPr>
        </p:nvSpPr>
        <p:spPr/>
        <p:txBody>
          <a:bodyPr/>
          <a:lstStyle/>
          <a:p>
            <a:fld id="{3C708070-5A8F-4511-A2DB-FB42DBF320D0}" type="slidenum">
              <a:rPr lang="en-GB" smtClean="0"/>
              <a:t>‹#›</a:t>
            </a:fld>
            <a:endParaRPr lang="en-GB"/>
          </a:p>
        </p:txBody>
      </p:sp>
    </p:spTree>
    <p:extLst>
      <p:ext uri="{BB962C8B-B14F-4D97-AF65-F5344CB8AC3E}">
        <p14:creationId xmlns:p14="http://schemas.microsoft.com/office/powerpoint/2010/main" val="137223100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F1C6BF-E1A2-D821-0097-5F0FEDE3F522}"/>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C6EFE9AC-A145-7C4A-324D-A50348DDAECC}"/>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EF159783-DB93-8833-CB74-2B792CA6B002}"/>
              </a:ext>
            </a:extLst>
          </p:cNvPr>
          <p:cNvSpPr>
            <a:spLocks noGrp="1"/>
          </p:cNvSpPr>
          <p:nvPr>
            <p:ph type="dt" sz="half" idx="10"/>
          </p:nvPr>
        </p:nvSpPr>
        <p:spPr/>
        <p:txBody>
          <a:bodyPr/>
          <a:lstStyle/>
          <a:p>
            <a:fld id="{5F380F2E-BF90-495B-B7A8-53CF29C2CA41}" type="datetimeFigureOut">
              <a:rPr lang="en-GB" smtClean="0"/>
              <a:t>31/07/2025</a:t>
            </a:fld>
            <a:endParaRPr lang="en-GB"/>
          </a:p>
        </p:txBody>
      </p:sp>
      <p:sp>
        <p:nvSpPr>
          <p:cNvPr id="5" name="Footer Placeholder 4">
            <a:extLst>
              <a:ext uri="{FF2B5EF4-FFF2-40B4-BE49-F238E27FC236}">
                <a16:creationId xmlns:a16="http://schemas.microsoft.com/office/drawing/2014/main" id="{B2CCDE5B-7AB8-C8CA-77F4-BFD7ECE55C54}"/>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79DE148F-2C1A-7730-4EC7-B70A35AD1B51}"/>
              </a:ext>
            </a:extLst>
          </p:cNvPr>
          <p:cNvSpPr>
            <a:spLocks noGrp="1"/>
          </p:cNvSpPr>
          <p:nvPr>
            <p:ph type="sldNum" sz="quarter" idx="12"/>
          </p:nvPr>
        </p:nvSpPr>
        <p:spPr/>
        <p:txBody>
          <a:bodyPr/>
          <a:lstStyle/>
          <a:p>
            <a:fld id="{3C708070-5A8F-4511-A2DB-FB42DBF320D0}" type="slidenum">
              <a:rPr lang="en-GB" smtClean="0"/>
              <a:t>‹#›</a:t>
            </a:fld>
            <a:endParaRPr lang="en-GB"/>
          </a:p>
        </p:txBody>
      </p:sp>
    </p:spTree>
    <p:extLst>
      <p:ext uri="{BB962C8B-B14F-4D97-AF65-F5344CB8AC3E}">
        <p14:creationId xmlns:p14="http://schemas.microsoft.com/office/powerpoint/2010/main" val="1224514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92D923-39F5-C9AD-ADB4-6BF0738DCDC1}"/>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98B8A3BF-2858-26BA-DF5C-C00D763155CD}"/>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40A4684E-471E-4CE2-F5EA-9F5123B336A4}"/>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5417AF42-2F46-108B-7C1E-734ECA507581}"/>
              </a:ext>
            </a:extLst>
          </p:cNvPr>
          <p:cNvSpPr>
            <a:spLocks noGrp="1"/>
          </p:cNvSpPr>
          <p:nvPr>
            <p:ph type="dt" sz="half" idx="10"/>
          </p:nvPr>
        </p:nvSpPr>
        <p:spPr/>
        <p:txBody>
          <a:bodyPr/>
          <a:lstStyle/>
          <a:p>
            <a:fld id="{5F380F2E-BF90-495B-B7A8-53CF29C2CA41}" type="datetimeFigureOut">
              <a:rPr lang="en-GB" smtClean="0"/>
              <a:t>31/07/2025</a:t>
            </a:fld>
            <a:endParaRPr lang="en-GB"/>
          </a:p>
        </p:txBody>
      </p:sp>
      <p:sp>
        <p:nvSpPr>
          <p:cNvPr id="6" name="Footer Placeholder 5">
            <a:extLst>
              <a:ext uri="{FF2B5EF4-FFF2-40B4-BE49-F238E27FC236}">
                <a16:creationId xmlns:a16="http://schemas.microsoft.com/office/drawing/2014/main" id="{42B48A9A-3BBF-8C4D-D8DC-C38AA8552C2C}"/>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7AFB7EAE-5A29-62CA-3660-25A34A5D8AD7}"/>
              </a:ext>
            </a:extLst>
          </p:cNvPr>
          <p:cNvSpPr>
            <a:spLocks noGrp="1"/>
          </p:cNvSpPr>
          <p:nvPr>
            <p:ph type="sldNum" sz="quarter" idx="12"/>
          </p:nvPr>
        </p:nvSpPr>
        <p:spPr/>
        <p:txBody>
          <a:bodyPr/>
          <a:lstStyle/>
          <a:p>
            <a:fld id="{3C708070-5A8F-4511-A2DB-FB42DBF320D0}" type="slidenum">
              <a:rPr lang="en-GB" smtClean="0"/>
              <a:t>‹#›</a:t>
            </a:fld>
            <a:endParaRPr lang="en-GB"/>
          </a:p>
        </p:txBody>
      </p:sp>
    </p:spTree>
    <p:extLst>
      <p:ext uri="{BB962C8B-B14F-4D97-AF65-F5344CB8AC3E}">
        <p14:creationId xmlns:p14="http://schemas.microsoft.com/office/powerpoint/2010/main" val="176579236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78327F-26A9-EFA2-5085-2015AEB55B7A}"/>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0838A7F5-C2C6-EF6F-62BD-6FEA94FC0FF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F550490A-7F45-9928-A30B-30BD041C3C80}"/>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9323C6E1-6F52-A31C-AE58-AF44558FDCE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C7963328-6B21-AF79-3A51-AF9C093FF73E}"/>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851EB1F9-4090-2AA3-5A02-098BB9B13F31}"/>
              </a:ext>
            </a:extLst>
          </p:cNvPr>
          <p:cNvSpPr>
            <a:spLocks noGrp="1"/>
          </p:cNvSpPr>
          <p:nvPr>
            <p:ph type="dt" sz="half" idx="10"/>
          </p:nvPr>
        </p:nvSpPr>
        <p:spPr/>
        <p:txBody>
          <a:bodyPr/>
          <a:lstStyle/>
          <a:p>
            <a:fld id="{5F380F2E-BF90-495B-B7A8-53CF29C2CA41}" type="datetimeFigureOut">
              <a:rPr lang="en-GB" smtClean="0"/>
              <a:t>31/07/2025</a:t>
            </a:fld>
            <a:endParaRPr lang="en-GB"/>
          </a:p>
        </p:txBody>
      </p:sp>
      <p:sp>
        <p:nvSpPr>
          <p:cNvPr id="8" name="Footer Placeholder 7">
            <a:extLst>
              <a:ext uri="{FF2B5EF4-FFF2-40B4-BE49-F238E27FC236}">
                <a16:creationId xmlns:a16="http://schemas.microsoft.com/office/drawing/2014/main" id="{B7307CC3-D399-F757-ED59-B047EA356698}"/>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41E66361-3FA1-C623-8A12-5F4FE19A344F}"/>
              </a:ext>
            </a:extLst>
          </p:cNvPr>
          <p:cNvSpPr>
            <a:spLocks noGrp="1"/>
          </p:cNvSpPr>
          <p:nvPr>
            <p:ph type="sldNum" sz="quarter" idx="12"/>
          </p:nvPr>
        </p:nvSpPr>
        <p:spPr/>
        <p:txBody>
          <a:bodyPr/>
          <a:lstStyle/>
          <a:p>
            <a:fld id="{3C708070-5A8F-4511-A2DB-FB42DBF320D0}" type="slidenum">
              <a:rPr lang="en-GB" smtClean="0"/>
              <a:t>‹#›</a:t>
            </a:fld>
            <a:endParaRPr lang="en-GB"/>
          </a:p>
        </p:txBody>
      </p:sp>
    </p:spTree>
    <p:extLst>
      <p:ext uri="{BB962C8B-B14F-4D97-AF65-F5344CB8AC3E}">
        <p14:creationId xmlns:p14="http://schemas.microsoft.com/office/powerpoint/2010/main" val="9028212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B06D92-0492-7B56-AEEF-1A6F3CBBFEC1}"/>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02E30F7B-95FE-32C1-3570-2BFF4ACEB855}"/>
              </a:ext>
            </a:extLst>
          </p:cNvPr>
          <p:cNvSpPr>
            <a:spLocks noGrp="1"/>
          </p:cNvSpPr>
          <p:nvPr>
            <p:ph type="dt" sz="half" idx="10"/>
          </p:nvPr>
        </p:nvSpPr>
        <p:spPr/>
        <p:txBody>
          <a:bodyPr/>
          <a:lstStyle/>
          <a:p>
            <a:fld id="{5F380F2E-BF90-495B-B7A8-53CF29C2CA41}" type="datetimeFigureOut">
              <a:rPr lang="en-GB" smtClean="0"/>
              <a:t>31/07/2025</a:t>
            </a:fld>
            <a:endParaRPr lang="en-GB"/>
          </a:p>
        </p:txBody>
      </p:sp>
      <p:sp>
        <p:nvSpPr>
          <p:cNvPr id="4" name="Footer Placeholder 3">
            <a:extLst>
              <a:ext uri="{FF2B5EF4-FFF2-40B4-BE49-F238E27FC236}">
                <a16:creationId xmlns:a16="http://schemas.microsoft.com/office/drawing/2014/main" id="{E9F61551-2880-971C-BF7A-59B6A6DF0053}"/>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CB581DC1-BD1B-C4DC-B0F7-7EE6CAD3E528}"/>
              </a:ext>
            </a:extLst>
          </p:cNvPr>
          <p:cNvSpPr>
            <a:spLocks noGrp="1"/>
          </p:cNvSpPr>
          <p:nvPr>
            <p:ph type="sldNum" sz="quarter" idx="12"/>
          </p:nvPr>
        </p:nvSpPr>
        <p:spPr/>
        <p:txBody>
          <a:bodyPr/>
          <a:lstStyle/>
          <a:p>
            <a:fld id="{3C708070-5A8F-4511-A2DB-FB42DBF320D0}" type="slidenum">
              <a:rPr lang="en-GB" smtClean="0"/>
              <a:t>‹#›</a:t>
            </a:fld>
            <a:endParaRPr lang="en-GB"/>
          </a:p>
        </p:txBody>
      </p:sp>
    </p:spTree>
    <p:extLst>
      <p:ext uri="{BB962C8B-B14F-4D97-AF65-F5344CB8AC3E}">
        <p14:creationId xmlns:p14="http://schemas.microsoft.com/office/powerpoint/2010/main" val="21932350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00F56E0-EFA0-F733-BB6B-E034BE7346F3}"/>
              </a:ext>
            </a:extLst>
          </p:cNvPr>
          <p:cNvSpPr>
            <a:spLocks noGrp="1"/>
          </p:cNvSpPr>
          <p:nvPr>
            <p:ph type="dt" sz="half" idx="10"/>
          </p:nvPr>
        </p:nvSpPr>
        <p:spPr/>
        <p:txBody>
          <a:bodyPr/>
          <a:lstStyle/>
          <a:p>
            <a:fld id="{5F380F2E-BF90-495B-B7A8-53CF29C2CA41}" type="datetimeFigureOut">
              <a:rPr lang="en-GB" smtClean="0"/>
              <a:t>31/07/2025</a:t>
            </a:fld>
            <a:endParaRPr lang="en-GB"/>
          </a:p>
        </p:txBody>
      </p:sp>
      <p:sp>
        <p:nvSpPr>
          <p:cNvPr id="3" name="Footer Placeholder 2">
            <a:extLst>
              <a:ext uri="{FF2B5EF4-FFF2-40B4-BE49-F238E27FC236}">
                <a16:creationId xmlns:a16="http://schemas.microsoft.com/office/drawing/2014/main" id="{762145A7-81B9-4B3A-7206-FEE4859288E2}"/>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684FC4B5-179B-CD99-633C-461A2B64A01F}"/>
              </a:ext>
            </a:extLst>
          </p:cNvPr>
          <p:cNvSpPr>
            <a:spLocks noGrp="1"/>
          </p:cNvSpPr>
          <p:nvPr>
            <p:ph type="sldNum" sz="quarter" idx="12"/>
          </p:nvPr>
        </p:nvSpPr>
        <p:spPr/>
        <p:txBody>
          <a:bodyPr/>
          <a:lstStyle/>
          <a:p>
            <a:fld id="{3C708070-5A8F-4511-A2DB-FB42DBF320D0}" type="slidenum">
              <a:rPr lang="en-GB" smtClean="0"/>
              <a:t>‹#›</a:t>
            </a:fld>
            <a:endParaRPr lang="en-GB"/>
          </a:p>
        </p:txBody>
      </p:sp>
    </p:spTree>
    <p:extLst>
      <p:ext uri="{BB962C8B-B14F-4D97-AF65-F5344CB8AC3E}">
        <p14:creationId xmlns:p14="http://schemas.microsoft.com/office/powerpoint/2010/main" val="144955737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042261-BE7C-23C5-7969-B74C9C5AF61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1DD4C49C-974D-43BF-DFB8-28EBD13577E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1BA1E983-D136-8B0A-C282-B1C95180430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4FEC062-5524-FE52-4098-A4E0015B60FF}"/>
              </a:ext>
            </a:extLst>
          </p:cNvPr>
          <p:cNvSpPr>
            <a:spLocks noGrp="1"/>
          </p:cNvSpPr>
          <p:nvPr>
            <p:ph type="dt" sz="half" idx="10"/>
          </p:nvPr>
        </p:nvSpPr>
        <p:spPr/>
        <p:txBody>
          <a:bodyPr/>
          <a:lstStyle/>
          <a:p>
            <a:fld id="{5F380F2E-BF90-495B-B7A8-53CF29C2CA41}" type="datetimeFigureOut">
              <a:rPr lang="en-GB" smtClean="0"/>
              <a:t>31/07/2025</a:t>
            </a:fld>
            <a:endParaRPr lang="en-GB"/>
          </a:p>
        </p:txBody>
      </p:sp>
      <p:sp>
        <p:nvSpPr>
          <p:cNvPr id="6" name="Footer Placeholder 5">
            <a:extLst>
              <a:ext uri="{FF2B5EF4-FFF2-40B4-BE49-F238E27FC236}">
                <a16:creationId xmlns:a16="http://schemas.microsoft.com/office/drawing/2014/main" id="{40C7B271-F134-6B99-02C6-3B0092817263}"/>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2FA4D864-9CC4-2282-D98F-3CD964179024}"/>
              </a:ext>
            </a:extLst>
          </p:cNvPr>
          <p:cNvSpPr>
            <a:spLocks noGrp="1"/>
          </p:cNvSpPr>
          <p:nvPr>
            <p:ph type="sldNum" sz="quarter" idx="12"/>
          </p:nvPr>
        </p:nvSpPr>
        <p:spPr/>
        <p:txBody>
          <a:bodyPr/>
          <a:lstStyle/>
          <a:p>
            <a:fld id="{3C708070-5A8F-4511-A2DB-FB42DBF320D0}" type="slidenum">
              <a:rPr lang="en-GB" smtClean="0"/>
              <a:t>‹#›</a:t>
            </a:fld>
            <a:endParaRPr lang="en-GB"/>
          </a:p>
        </p:txBody>
      </p:sp>
    </p:spTree>
    <p:extLst>
      <p:ext uri="{BB962C8B-B14F-4D97-AF65-F5344CB8AC3E}">
        <p14:creationId xmlns:p14="http://schemas.microsoft.com/office/powerpoint/2010/main" val="19949592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96366D-9208-EFDC-1DF9-09AA3AAE65A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3270AD28-1773-245A-FE43-27037F40D3D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BE284380-93F7-A581-42D8-CD24E6BAAF1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2FD6E21-46BC-41CA-AAAE-C78BDE559B03}"/>
              </a:ext>
            </a:extLst>
          </p:cNvPr>
          <p:cNvSpPr>
            <a:spLocks noGrp="1"/>
          </p:cNvSpPr>
          <p:nvPr>
            <p:ph type="dt" sz="half" idx="10"/>
          </p:nvPr>
        </p:nvSpPr>
        <p:spPr/>
        <p:txBody>
          <a:bodyPr/>
          <a:lstStyle/>
          <a:p>
            <a:fld id="{5F380F2E-BF90-495B-B7A8-53CF29C2CA41}" type="datetimeFigureOut">
              <a:rPr lang="en-GB" smtClean="0"/>
              <a:t>31/07/2025</a:t>
            </a:fld>
            <a:endParaRPr lang="en-GB"/>
          </a:p>
        </p:txBody>
      </p:sp>
      <p:sp>
        <p:nvSpPr>
          <p:cNvPr id="6" name="Footer Placeholder 5">
            <a:extLst>
              <a:ext uri="{FF2B5EF4-FFF2-40B4-BE49-F238E27FC236}">
                <a16:creationId xmlns:a16="http://schemas.microsoft.com/office/drawing/2014/main" id="{1B4A6074-FE19-A7D1-DA9F-F6C5E1D4D99B}"/>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E1568DDC-57EA-8523-713D-512089A6C861}"/>
              </a:ext>
            </a:extLst>
          </p:cNvPr>
          <p:cNvSpPr>
            <a:spLocks noGrp="1"/>
          </p:cNvSpPr>
          <p:nvPr>
            <p:ph type="sldNum" sz="quarter" idx="12"/>
          </p:nvPr>
        </p:nvSpPr>
        <p:spPr/>
        <p:txBody>
          <a:bodyPr/>
          <a:lstStyle/>
          <a:p>
            <a:fld id="{3C708070-5A8F-4511-A2DB-FB42DBF320D0}" type="slidenum">
              <a:rPr lang="en-GB" smtClean="0"/>
              <a:t>‹#›</a:t>
            </a:fld>
            <a:endParaRPr lang="en-GB"/>
          </a:p>
        </p:txBody>
      </p:sp>
    </p:spTree>
    <p:extLst>
      <p:ext uri="{BB962C8B-B14F-4D97-AF65-F5344CB8AC3E}">
        <p14:creationId xmlns:p14="http://schemas.microsoft.com/office/powerpoint/2010/main" val="189716805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6D3FE0A-818B-4BA0-1B8A-7154D477F5E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F5ED0513-A19F-95B1-64A8-9D855F55E77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2A48009C-9E6C-C9E3-5AEF-B2719558983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5F380F2E-BF90-495B-B7A8-53CF29C2CA41}" type="datetimeFigureOut">
              <a:rPr lang="en-GB" smtClean="0"/>
              <a:t>31/07/2025</a:t>
            </a:fld>
            <a:endParaRPr lang="en-GB"/>
          </a:p>
        </p:txBody>
      </p:sp>
      <p:sp>
        <p:nvSpPr>
          <p:cNvPr id="5" name="Footer Placeholder 4">
            <a:extLst>
              <a:ext uri="{FF2B5EF4-FFF2-40B4-BE49-F238E27FC236}">
                <a16:creationId xmlns:a16="http://schemas.microsoft.com/office/drawing/2014/main" id="{4D02C295-ED54-F6B5-FA6B-FA3F2283848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GB"/>
          </a:p>
        </p:txBody>
      </p:sp>
      <p:sp>
        <p:nvSpPr>
          <p:cNvPr id="6" name="Slide Number Placeholder 5">
            <a:extLst>
              <a:ext uri="{FF2B5EF4-FFF2-40B4-BE49-F238E27FC236}">
                <a16:creationId xmlns:a16="http://schemas.microsoft.com/office/drawing/2014/main" id="{4FCBF659-0210-BA47-6D80-53E1EE38ABA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3C708070-5A8F-4511-A2DB-FB42DBF320D0}" type="slidenum">
              <a:rPr lang="en-GB" smtClean="0"/>
              <a:t>‹#›</a:t>
            </a:fld>
            <a:endParaRPr lang="en-GB"/>
          </a:p>
        </p:txBody>
      </p:sp>
    </p:spTree>
    <p:extLst>
      <p:ext uri="{BB962C8B-B14F-4D97-AF65-F5344CB8AC3E}">
        <p14:creationId xmlns:p14="http://schemas.microsoft.com/office/powerpoint/2010/main" val="7676755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microsoft.com/office/2007/relationships/diagramDrawing" Target="../diagrams/drawing1.xml"/><Relationship Id="rId13" Type="http://schemas.openxmlformats.org/officeDocument/2006/relationships/diagramColors" Target="../diagrams/colors2.xml"/><Relationship Id="rId3" Type="http://schemas.openxmlformats.org/officeDocument/2006/relationships/image" Target="../media/image1.png"/><Relationship Id="rId7" Type="http://schemas.openxmlformats.org/officeDocument/2006/relationships/diagramColors" Target="../diagrams/colors1.xml"/><Relationship Id="rId12" Type="http://schemas.openxmlformats.org/officeDocument/2006/relationships/diagramQuickStyle" Target="../diagrams/quickStyle2.xml"/><Relationship Id="rId17" Type="http://schemas.openxmlformats.org/officeDocument/2006/relationships/image" Target="../media/image5.jpeg"/><Relationship Id="rId2" Type="http://schemas.openxmlformats.org/officeDocument/2006/relationships/notesSlide" Target="../notesSlides/notesSlide1.xml"/><Relationship Id="rId16" Type="http://schemas.openxmlformats.org/officeDocument/2006/relationships/image" Target="../media/image4.jpeg"/><Relationship Id="rId1" Type="http://schemas.openxmlformats.org/officeDocument/2006/relationships/slideLayout" Target="../slideLayouts/slideLayout2.xml"/><Relationship Id="rId6" Type="http://schemas.openxmlformats.org/officeDocument/2006/relationships/diagramQuickStyle" Target="../diagrams/quickStyle1.xml"/><Relationship Id="rId11" Type="http://schemas.openxmlformats.org/officeDocument/2006/relationships/diagramLayout" Target="../diagrams/layout2.xml"/><Relationship Id="rId5" Type="http://schemas.openxmlformats.org/officeDocument/2006/relationships/diagramLayout" Target="../diagrams/layout1.xml"/><Relationship Id="rId15" Type="http://schemas.openxmlformats.org/officeDocument/2006/relationships/image" Target="../media/image3.jpeg"/><Relationship Id="rId10" Type="http://schemas.openxmlformats.org/officeDocument/2006/relationships/diagramData" Target="../diagrams/data2.xml"/><Relationship Id="rId4" Type="http://schemas.openxmlformats.org/officeDocument/2006/relationships/diagramData" Target="../diagrams/data1.xml"/><Relationship Id="rId9" Type="http://schemas.openxmlformats.org/officeDocument/2006/relationships/image" Target="../media/image2.jpeg"/><Relationship Id="rId14" Type="http://schemas.microsoft.com/office/2007/relationships/diagramDrawing" Target="../diagrams/drawing2.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3.xml"/><Relationship Id="rId7" Type="http://schemas.openxmlformats.org/officeDocument/2006/relationships/image" Target="../media/image1.png"/><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4.xml"/><Relationship Id="rId7" Type="http://schemas.openxmlformats.org/officeDocument/2006/relationships/image" Target="../media/image1.png"/><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8">
            <a:extLst>
              <a:ext uri="{FF2B5EF4-FFF2-40B4-BE49-F238E27FC236}">
                <a16:creationId xmlns:a16="http://schemas.microsoft.com/office/drawing/2014/main" id="{45B01253-6DBD-035B-CA0D-3AF4AF62940D}"/>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0073159" y="250370"/>
            <a:ext cx="1704975" cy="733425"/>
          </a:xfrm>
          <a:prstGeom prst="rect">
            <a:avLst/>
          </a:prstGeom>
          <a:noFill/>
        </p:spPr>
      </p:pic>
      <p:graphicFrame>
        <p:nvGraphicFramePr>
          <p:cNvPr id="1034" name="Content Placeholder 2">
            <a:extLst>
              <a:ext uri="{FF2B5EF4-FFF2-40B4-BE49-F238E27FC236}">
                <a16:creationId xmlns:a16="http://schemas.microsoft.com/office/drawing/2014/main" id="{F177ACA2-59B9-B7F9-712D-8E0134AE88D2}"/>
              </a:ext>
            </a:extLst>
          </p:cNvPr>
          <p:cNvGraphicFramePr>
            <a:graphicFrameLocks noGrp="1"/>
          </p:cNvGraphicFramePr>
          <p:nvPr>
            <p:ph idx="1"/>
            <p:extLst>
              <p:ext uri="{D42A27DB-BD31-4B8C-83A1-F6EECF244321}">
                <p14:modId xmlns:p14="http://schemas.microsoft.com/office/powerpoint/2010/main" val="3847987398"/>
              </p:ext>
            </p:extLst>
          </p:nvPr>
        </p:nvGraphicFramePr>
        <p:xfrm>
          <a:off x="838200" y="1186543"/>
          <a:ext cx="7525476" cy="2816498"/>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pic>
        <p:nvPicPr>
          <p:cNvPr id="1026" name="Picture 2">
            <a:extLst>
              <a:ext uri="{FF2B5EF4-FFF2-40B4-BE49-F238E27FC236}">
                <a16:creationId xmlns:a16="http://schemas.microsoft.com/office/drawing/2014/main" id="{E20A01E2-9761-00D9-6983-4DF9A7F209FB}"/>
              </a:ext>
            </a:extLst>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838200" y="4208337"/>
            <a:ext cx="1524435" cy="2032580"/>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4" name="Diagram 3">
            <a:extLst>
              <a:ext uri="{FF2B5EF4-FFF2-40B4-BE49-F238E27FC236}">
                <a16:creationId xmlns:a16="http://schemas.microsoft.com/office/drawing/2014/main" id="{278E633D-D3AF-92AF-7B6A-F07D8EA457EF}"/>
              </a:ext>
            </a:extLst>
          </p:cNvPr>
          <p:cNvGraphicFramePr/>
          <p:nvPr>
            <p:extLst>
              <p:ext uri="{D42A27DB-BD31-4B8C-83A1-F6EECF244321}">
                <p14:modId xmlns:p14="http://schemas.microsoft.com/office/powerpoint/2010/main" val="3461296075"/>
              </p:ext>
            </p:extLst>
          </p:nvPr>
        </p:nvGraphicFramePr>
        <p:xfrm>
          <a:off x="8363676" y="1186543"/>
          <a:ext cx="2796693" cy="5054374"/>
        </p:xfrm>
        <a:graphic>
          <a:graphicData uri="http://schemas.openxmlformats.org/drawingml/2006/diagram">
            <dgm:relIds xmlns:dgm="http://schemas.openxmlformats.org/drawingml/2006/diagram" xmlns:r="http://schemas.openxmlformats.org/officeDocument/2006/relationships" r:dm="rId10" r:lo="rId11" r:qs="rId12" r:cs="rId13"/>
          </a:graphicData>
        </a:graphic>
      </p:graphicFrame>
      <p:pic>
        <p:nvPicPr>
          <p:cNvPr id="1028" name="Picture 4">
            <a:extLst>
              <a:ext uri="{FF2B5EF4-FFF2-40B4-BE49-F238E27FC236}">
                <a16:creationId xmlns:a16="http://schemas.microsoft.com/office/drawing/2014/main" id="{44CB49FE-EE68-96FF-3076-8E5238687804}"/>
              </a:ext>
            </a:extLst>
          </p:cNvPr>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2661920" y="4212912"/>
            <a:ext cx="1731316" cy="2028005"/>
          </a:xfrm>
          <a:prstGeom prst="rect">
            <a:avLst/>
          </a:prstGeom>
          <a:noFill/>
          <a:extLst>
            <a:ext uri="{909E8E84-426E-40DD-AFC4-6F175D3DCCD1}">
              <a14:hiddenFill xmlns:a14="http://schemas.microsoft.com/office/drawing/2010/main">
                <a:solidFill>
                  <a:srgbClr val="FFFFFF"/>
                </a:solidFill>
              </a14:hiddenFill>
            </a:ext>
          </a:extLst>
        </p:spPr>
      </p:pic>
      <p:pic>
        <p:nvPicPr>
          <p:cNvPr id="1030" name="Picture 6">
            <a:extLst>
              <a:ext uri="{FF2B5EF4-FFF2-40B4-BE49-F238E27FC236}">
                <a16:creationId xmlns:a16="http://schemas.microsoft.com/office/drawing/2014/main" id="{9BE8B8D7-CD6F-BABA-65BB-BE084F043286}"/>
              </a:ext>
            </a:extLst>
          </p:cNvPr>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4720998" y="4205600"/>
            <a:ext cx="1524436" cy="2012702"/>
          </a:xfrm>
          <a:prstGeom prst="rect">
            <a:avLst/>
          </a:prstGeom>
          <a:noFill/>
          <a:extLst>
            <a:ext uri="{909E8E84-426E-40DD-AFC4-6F175D3DCCD1}">
              <a14:hiddenFill xmlns:a14="http://schemas.microsoft.com/office/drawing/2010/main">
                <a:solidFill>
                  <a:srgbClr val="FFFFFF"/>
                </a:solidFill>
              </a14:hiddenFill>
            </a:ext>
          </a:extLst>
        </p:spPr>
      </p:pic>
      <p:pic>
        <p:nvPicPr>
          <p:cNvPr id="1032" name="Picture 8">
            <a:extLst>
              <a:ext uri="{FF2B5EF4-FFF2-40B4-BE49-F238E27FC236}">
                <a16:creationId xmlns:a16="http://schemas.microsoft.com/office/drawing/2014/main" id="{C543510D-3C55-74E8-0C94-9A8E693174F9}"/>
              </a:ext>
            </a:extLst>
          </p:cNvPr>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6544718" y="4226560"/>
            <a:ext cx="1638115" cy="1991741"/>
          </a:xfrm>
          <a:prstGeom prst="rect">
            <a:avLst/>
          </a:prstGeom>
          <a:noFill/>
          <a:extLst>
            <a:ext uri="{909E8E84-426E-40DD-AFC4-6F175D3DCCD1}">
              <a14:hiddenFill xmlns:a14="http://schemas.microsoft.com/office/drawing/2010/main">
                <a:solidFill>
                  <a:srgbClr val="FFFFFF"/>
                </a:solidFill>
              </a14:hiddenFill>
            </a:ext>
          </a:extLst>
        </p:spPr>
      </p:pic>
      <p:sp>
        <p:nvSpPr>
          <p:cNvPr id="8" name="Rectangle 7">
            <a:extLst>
              <a:ext uri="{FF2B5EF4-FFF2-40B4-BE49-F238E27FC236}">
                <a16:creationId xmlns:a16="http://schemas.microsoft.com/office/drawing/2014/main" id="{A73DBB6D-E4C9-7BC9-3A1F-F8AA5D5856BA}"/>
              </a:ext>
            </a:extLst>
          </p:cNvPr>
          <p:cNvSpPr/>
          <p:nvPr/>
        </p:nvSpPr>
        <p:spPr>
          <a:xfrm>
            <a:off x="674914" y="413657"/>
            <a:ext cx="8022772" cy="674914"/>
          </a:xfrm>
          <a:prstGeom prst="rect">
            <a:avLst/>
          </a:prstGeom>
          <a:solidFill>
            <a:schemeClr val="accent6">
              <a:lumMod val="5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3600" dirty="0"/>
              <a:t>Direct Payment Monitoring Team</a:t>
            </a:r>
          </a:p>
        </p:txBody>
      </p:sp>
    </p:spTree>
    <p:extLst>
      <p:ext uri="{BB962C8B-B14F-4D97-AF65-F5344CB8AC3E}">
        <p14:creationId xmlns:p14="http://schemas.microsoft.com/office/powerpoint/2010/main" val="218778542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164C2B-631B-8BAE-B9F3-B95F8FBAA336}"/>
              </a:ext>
            </a:extLst>
          </p:cNvPr>
          <p:cNvSpPr>
            <a:spLocks noGrp="1"/>
          </p:cNvSpPr>
          <p:nvPr>
            <p:ph type="title"/>
          </p:nvPr>
        </p:nvSpPr>
        <p:spPr>
          <a:xfrm>
            <a:off x="838200" y="1160116"/>
            <a:ext cx="10515600" cy="823180"/>
          </a:xfrm>
          <a:solidFill>
            <a:schemeClr val="accent6">
              <a:lumMod val="5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3600" dirty="0">
                <a:solidFill>
                  <a:schemeClr val="lt1"/>
                </a:solidFill>
                <a:latin typeface="+mn-lt"/>
                <a:ea typeface="+mn-ea"/>
                <a:cs typeface="+mn-cs"/>
              </a:rPr>
              <a:t>Key facts</a:t>
            </a:r>
          </a:p>
        </p:txBody>
      </p:sp>
      <p:graphicFrame>
        <p:nvGraphicFramePr>
          <p:cNvPr id="6" name="Content Placeholder 2">
            <a:extLst>
              <a:ext uri="{FF2B5EF4-FFF2-40B4-BE49-F238E27FC236}">
                <a16:creationId xmlns:a16="http://schemas.microsoft.com/office/drawing/2014/main" id="{6E38612C-BE0B-FFD8-75C7-1588CFE84E27}"/>
              </a:ext>
            </a:extLst>
          </p:cNvPr>
          <p:cNvGraphicFramePr>
            <a:graphicFrameLocks noGrp="1"/>
          </p:cNvGraphicFramePr>
          <p:nvPr>
            <p:ph idx="1"/>
            <p:extLst>
              <p:ext uri="{D42A27DB-BD31-4B8C-83A1-F6EECF244321}">
                <p14:modId xmlns:p14="http://schemas.microsoft.com/office/powerpoint/2010/main" val="2332359234"/>
              </p:ext>
            </p:extLst>
          </p:nvPr>
        </p:nvGraphicFramePr>
        <p:xfrm>
          <a:off x="838200" y="2159617"/>
          <a:ext cx="10515600" cy="401734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4" name="Picture 3" descr="A logo with a green wave&#10;&#10;AI-generated content may be incorrect.">
            <a:extLst>
              <a:ext uri="{FF2B5EF4-FFF2-40B4-BE49-F238E27FC236}">
                <a16:creationId xmlns:a16="http://schemas.microsoft.com/office/drawing/2014/main" id="{52DF38DB-3B8A-66AB-CE00-F506DAA57E9C}"/>
              </a:ext>
            </a:extLst>
          </p:cNvPr>
          <p:cNvPicPr>
            <a:picLocks noChangeAspect="1"/>
          </p:cNvPicPr>
          <p:nvPr/>
        </p:nvPicPr>
        <p:blipFill>
          <a:blip r:embed="rId7">
            <a:extLst>
              <a:ext uri="{28A0092B-C50C-407E-A947-70E740481C1C}">
                <a14:useLocalDpi xmlns:a14="http://schemas.microsoft.com/office/drawing/2010/main" val="0"/>
              </a:ext>
            </a:extLst>
          </a:blip>
          <a:srcRect/>
          <a:stretch>
            <a:fillRect/>
          </a:stretch>
        </p:blipFill>
        <p:spPr bwMode="auto">
          <a:xfrm>
            <a:off x="10073159" y="250370"/>
            <a:ext cx="1704975" cy="733425"/>
          </a:xfrm>
          <a:prstGeom prst="rect">
            <a:avLst/>
          </a:prstGeom>
          <a:noFill/>
        </p:spPr>
      </p:pic>
    </p:spTree>
    <p:extLst>
      <p:ext uri="{BB962C8B-B14F-4D97-AF65-F5344CB8AC3E}">
        <p14:creationId xmlns:p14="http://schemas.microsoft.com/office/powerpoint/2010/main" val="200409331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667EBFB-C331-E85D-4877-DBC4FECB6FD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BB05C8A-7CA7-E995-2F71-8FA4A26E6D9D}"/>
              </a:ext>
            </a:extLst>
          </p:cNvPr>
          <p:cNvSpPr>
            <a:spLocks noGrp="1"/>
          </p:cNvSpPr>
          <p:nvPr>
            <p:ph type="title"/>
          </p:nvPr>
        </p:nvSpPr>
        <p:spPr>
          <a:xfrm>
            <a:off x="838200" y="1135732"/>
            <a:ext cx="10515600" cy="823180"/>
          </a:xfrm>
          <a:solidFill>
            <a:schemeClr val="accent6">
              <a:lumMod val="5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3600"/>
              <a:t>How we monitor DP accounts</a:t>
            </a:r>
            <a:endParaRPr lang="en-GB" sz="3600" dirty="0">
              <a:solidFill>
                <a:schemeClr val="lt1"/>
              </a:solidFill>
              <a:latin typeface="+mn-lt"/>
              <a:ea typeface="+mn-ea"/>
              <a:cs typeface="+mn-cs"/>
            </a:endParaRPr>
          </a:p>
        </p:txBody>
      </p:sp>
      <p:graphicFrame>
        <p:nvGraphicFramePr>
          <p:cNvPr id="7" name="Content Placeholder 2">
            <a:extLst>
              <a:ext uri="{FF2B5EF4-FFF2-40B4-BE49-F238E27FC236}">
                <a16:creationId xmlns:a16="http://schemas.microsoft.com/office/drawing/2014/main" id="{B7F4DD5C-A9C8-E45C-4585-69ED23A575B6}"/>
              </a:ext>
            </a:extLst>
          </p:cNvPr>
          <p:cNvGraphicFramePr>
            <a:graphicFrameLocks noGrp="1"/>
          </p:cNvGraphicFramePr>
          <p:nvPr>
            <p:ph idx="1"/>
            <p:extLst>
              <p:ext uri="{D42A27DB-BD31-4B8C-83A1-F6EECF244321}">
                <p14:modId xmlns:p14="http://schemas.microsoft.com/office/powerpoint/2010/main" val="178520671"/>
              </p:ext>
            </p:extLst>
          </p:nvPr>
        </p:nvGraphicFramePr>
        <p:xfrm>
          <a:off x="838200" y="2110849"/>
          <a:ext cx="10515600" cy="406611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4" name="Picture 3" descr="A logo with a green wave&#10;&#10;AI-generated content may be incorrect.">
            <a:extLst>
              <a:ext uri="{FF2B5EF4-FFF2-40B4-BE49-F238E27FC236}">
                <a16:creationId xmlns:a16="http://schemas.microsoft.com/office/drawing/2014/main" id="{AE897A77-52E7-7A3F-2E9C-2C97B327CD34}"/>
              </a:ext>
            </a:extLst>
          </p:cNvPr>
          <p:cNvPicPr>
            <a:picLocks noChangeAspect="1"/>
          </p:cNvPicPr>
          <p:nvPr/>
        </p:nvPicPr>
        <p:blipFill>
          <a:blip r:embed="rId7">
            <a:extLst>
              <a:ext uri="{28A0092B-C50C-407E-A947-70E740481C1C}">
                <a14:useLocalDpi xmlns:a14="http://schemas.microsoft.com/office/drawing/2010/main" val="0"/>
              </a:ext>
            </a:extLst>
          </a:blip>
          <a:srcRect/>
          <a:stretch>
            <a:fillRect/>
          </a:stretch>
        </p:blipFill>
        <p:spPr bwMode="auto">
          <a:xfrm>
            <a:off x="10073159" y="250370"/>
            <a:ext cx="1704975" cy="733425"/>
          </a:xfrm>
          <a:prstGeom prst="rect">
            <a:avLst/>
          </a:prstGeom>
          <a:noFill/>
        </p:spPr>
      </p:pic>
    </p:spTree>
    <p:extLst>
      <p:ext uri="{BB962C8B-B14F-4D97-AF65-F5344CB8AC3E}">
        <p14:creationId xmlns:p14="http://schemas.microsoft.com/office/powerpoint/2010/main" val="305392626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193</TotalTime>
  <Words>273</Words>
  <Application>Microsoft Office PowerPoint</Application>
  <PresentationFormat>Widescreen</PresentationFormat>
  <Paragraphs>25</Paragraphs>
  <Slides>3</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vt:i4>
      </vt:variant>
    </vt:vector>
  </HeadingPairs>
  <TitlesOfParts>
    <vt:vector size="7" baseType="lpstr">
      <vt:lpstr>Aptos</vt:lpstr>
      <vt:lpstr>Aptos Display</vt:lpstr>
      <vt:lpstr>Arial</vt:lpstr>
      <vt:lpstr>Office Theme</vt:lpstr>
      <vt:lpstr>PowerPoint Presentation</vt:lpstr>
      <vt:lpstr>Key facts</vt:lpstr>
      <vt:lpstr>How we monitor DP accounts</vt:lpstr>
    </vt:vector>
  </TitlesOfParts>
  <Company>Calderdale Metropolitan Borough Council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Kelly Harley</dc:creator>
  <cp:lastModifiedBy>Kelly Harley</cp:lastModifiedBy>
  <cp:revision>5</cp:revision>
  <dcterms:created xsi:type="dcterms:W3CDTF">2025-07-30T12:04:17Z</dcterms:created>
  <dcterms:modified xsi:type="dcterms:W3CDTF">2025-07-31T08:24:22Z</dcterms:modified>
</cp:coreProperties>
</file>