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2378C4-3067-4A75-BC5F-327B03F14A92}" v="30" dt="2025-08-06T16:01:00.6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46" d="100"/>
          <a:sy n="146" d="100"/>
        </p:scale>
        <p:origin x="59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th Cluer" userId="e66ca545-5173-4f49-addb-73a1bb74863a" providerId="ADAL" clId="{B52378C4-3067-4A75-BC5F-327B03F14A92}"/>
    <pc:docChg chg="undo custSel delSld modSld">
      <pc:chgData name="Ruth Cluer" userId="e66ca545-5173-4f49-addb-73a1bb74863a" providerId="ADAL" clId="{B52378C4-3067-4A75-BC5F-327B03F14A92}" dt="2025-08-06T16:01:00.697" v="718" actId="688"/>
      <pc:docMkLst>
        <pc:docMk/>
      </pc:docMkLst>
      <pc:sldChg chg="addSp delSp modSp mod">
        <pc:chgData name="Ruth Cluer" userId="e66ca545-5173-4f49-addb-73a1bb74863a" providerId="ADAL" clId="{B52378C4-3067-4A75-BC5F-327B03F14A92}" dt="2025-08-06T16:01:00.697" v="718" actId="688"/>
        <pc:sldMkLst>
          <pc:docMk/>
          <pc:sldMk cId="4071240243" sldId="256"/>
        </pc:sldMkLst>
        <pc:spChg chg="del mod">
          <ac:chgData name="Ruth Cluer" userId="e66ca545-5173-4f49-addb-73a1bb74863a" providerId="ADAL" clId="{B52378C4-3067-4A75-BC5F-327B03F14A92}" dt="2025-08-06T14:45:13.042" v="3" actId="478"/>
          <ac:spMkLst>
            <pc:docMk/>
            <pc:sldMk cId="4071240243" sldId="256"/>
            <ac:spMk id="2" creationId="{244C3EBF-F99C-9D43-AEC4-1D2AEF631EAF}"/>
          </ac:spMkLst>
        </pc:spChg>
        <pc:spChg chg="add del mod">
          <ac:chgData name="Ruth Cluer" userId="e66ca545-5173-4f49-addb-73a1bb74863a" providerId="ADAL" clId="{B52378C4-3067-4A75-BC5F-327B03F14A92}" dt="2025-08-06T15:41:37.824" v="514" actId="478"/>
          <ac:spMkLst>
            <pc:docMk/>
            <pc:sldMk cId="4071240243" sldId="256"/>
            <ac:spMk id="6" creationId="{711CD054-25B1-4C0C-C7D4-18F9FA0D8233}"/>
          </ac:spMkLst>
        </pc:spChg>
        <pc:spChg chg="add del mod">
          <ac:chgData name="Ruth Cluer" userId="e66ca545-5173-4f49-addb-73a1bb74863a" providerId="ADAL" clId="{B52378C4-3067-4A75-BC5F-327B03F14A92}" dt="2025-08-06T15:43:46.322" v="602" actId="478"/>
          <ac:spMkLst>
            <pc:docMk/>
            <pc:sldMk cId="4071240243" sldId="256"/>
            <ac:spMk id="7" creationId="{ABB72387-E3A6-A990-1BDB-DA253817D36B}"/>
          </ac:spMkLst>
        </pc:spChg>
        <pc:spChg chg="add mod">
          <ac:chgData name="Ruth Cluer" userId="e66ca545-5173-4f49-addb-73a1bb74863a" providerId="ADAL" clId="{B52378C4-3067-4A75-BC5F-327B03F14A92}" dt="2025-08-06T15:57:48.422" v="691" actId="207"/>
          <ac:spMkLst>
            <pc:docMk/>
            <pc:sldMk cId="4071240243" sldId="256"/>
            <ac:spMk id="9" creationId="{F410BD86-6177-FDFE-B05F-BE83960EB295}"/>
          </ac:spMkLst>
        </pc:spChg>
        <pc:spChg chg="add mod">
          <ac:chgData name="Ruth Cluer" userId="e66ca545-5173-4f49-addb-73a1bb74863a" providerId="ADAL" clId="{B52378C4-3067-4A75-BC5F-327B03F14A92}" dt="2025-08-06T15:57:55.864" v="692" actId="207"/>
          <ac:spMkLst>
            <pc:docMk/>
            <pc:sldMk cId="4071240243" sldId="256"/>
            <ac:spMk id="10" creationId="{9E0A886A-9621-F393-E23A-0291184B1D65}"/>
          </ac:spMkLst>
        </pc:spChg>
        <pc:spChg chg="add mod">
          <ac:chgData name="Ruth Cluer" userId="e66ca545-5173-4f49-addb-73a1bb74863a" providerId="ADAL" clId="{B52378C4-3067-4A75-BC5F-327B03F14A92}" dt="2025-08-06T15:58:03.175" v="693" actId="207"/>
          <ac:spMkLst>
            <pc:docMk/>
            <pc:sldMk cId="4071240243" sldId="256"/>
            <ac:spMk id="11" creationId="{B91B11FE-8E4B-A601-F325-F19515E8378B}"/>
          </ac:spMkLst>
        </pc:spChg>
        <pc:spChg chg="add mod">
          <ac:chgData name="Ruth Cluer" userId="e66ca545-5173-4f49-addb-73a1bb74863a" providerId="ADAL" clId="{B52378C4-3067-4A75-BC5F-327B03F14A92}" dt="2025-08-06T15:59:39.475" v="704" actId="2085"/>
          <ac:spMkLst>
            <pc:docMk/>
            <pc:sldMk cId="4071240243" sldId="256"/>
            <ac:spMk id="12" creationId="{FC50F667-EB56-5521-153D-992DD93DE26D}"/>
          </ac:spMkLst>
        </pc:spChg>
        <pc:spChg chg="add mod">
          <ac:chgData name="Ruth Cluer" userId="e66ca545-5173-4f49-addb-73a1bb74863a" providerId="ADAL" clId="{B52378C4-3067-4A75-BC5F-327B03F14A92}" dt="2025-08-06T15:59:25.796" v="703" actId="14100"/>
          <ac:spMkLst>
            <pc:docMk/>
            <pc:sldMk cId="4071240243" sldId="256"/>
            <ac:spMk id="13" creationId="{9A714905-7AE8-944E-AE50-ED8EE4680760}"/>
          </ac:spMkLst>
        </pc:spChg>
        <pc:picChg chg="mod">
          <ac:chgData name="Ruth Cluer" userId="e66ca545-5173-4f49-addb-73a1bb74863a" providerId="ADAL" clId="{B52378C4-3067-4A75-BC5F-327B03F14A92}" dt="2025-08-06T15:05:25.812" v="261" actId="1076"/>
          <ac:picMkLst>
            <pc:docMk/>
            <pc:sldMk cId="4071240243" sldId="256"/>
            <ac:picMk id="3" creationId="{C6BBE0A3-A5AF-77BC-48FE-C939DF1966C3}"/>
          </ac:picMkLst>
        </pc:picChg>
        <pc:picChg chg="add del mod">
          <ac:chgData name="Ruth Cluer" userId="e66ca545-5173-4f49-addb-73a1bb74863a" providerId="ADAL" clId="{B52378C4-3067-4A75-BC5F-327B03F14A92}" dt="2025-08-06T14:45:45.562" v="9"/>
          <ac:picMkLst>
            <pc:docMk/>
            <pc:sldMk cId="4071240243" sldId="256"/>
            <ac:picMk id="4" creationId="{45B01253-6DBD-035B-CA0D-3AF4AF62940D}"/>
          </ac:picMkLst>
        </pc:picChg>
        <pc:picChg chg="add del mod">
          <ac:chgData name="Ruth Cluer" userId="e66ca545-5173-4f49-addb-73a1bb74863a" providerId="ADAL" clId="{B52378C4-3067-4A75-BC5F-327B03F14A92}" dt="2025-08-06T14:45:56.706" v="12" actId="478"/>
          <ac:picMkLst>
            <pc:docMk/>
            <pc:sldMk cId="4071240243" sldId="256"/>
            <ac:picMk id="5" creationId="{45B01253-6DBD-035B-CA0D-3AF4AF62940D}"/>
          </ac:picMkLst>
        </pc:picChg>
        <pc:picChg chg="add mod">
          <ac:chgData name="Ruth Cluer" userId="e66ca545-5173-4f49-addb-73a1bb74863a" providerId="ADAL" clId="{B52378C4-3067-4A75-BC5F-327B03F14A92}" dt="2025-08-06T16:01:00.697" v="718" actId="688"/>
          <ac:picMkLst>
            <pc:docMk/>
            <pc:sldMk cId="4071240243" sldId="256"/>
            <ac:picMk id="14" creationId="{01778CAF-DEA5-8472-E038-EED48A9A543F}"/>
          </ac:picMkLst>
        </pc:picChg>
        <pc:picChg chg="del">
          <ac:chgData name="Ruth Cluer" userId="e66ca545-5173-4f49-addb-73a1bb74863a" providerId="ADAL" clId="{B52378C4-3067-4A75-BC5F-327B03F14A92}" dt="2025-08-06T14:45:10.982" v="1" actId="478"/>
          <ac:picMkLst>
            <pc:docMk/>
            <pc:sldMk cId="4071240243" sldId="256"/>
            <ac:picMk id="1026" creationId="{4806E237-B9C0-7942-9B22-A7EEEE8984B8}"/>
          </ac:picMkLst>
        </pc:picChg>
        <pc:picChg chg="del">
          <ac:chgData name="Ruth Cluer" userId="e66ca545-5173-4f49-addb-73a1bb74863a" providerId="ADAL" clId="{B52378C4-3067-4A75-BC5F-327B03F14A92}" dt="2025-08-06T14:45:14.702" v="4" actId="478"/>
          <ac:picMkLst>
            <pc:docMk/>
            <pc:sldMk cId="4071240243" sldId="256"/>
            <ac:picMk id="1030" creationId="{C79FCCEB-176E-C1D9-92F8-218E867981FA}"/>
          </ac:picMkLst>
        </pc:picChg>
      </pc:sldChg>
      <pc:sldChg chg="del">
        <pc:chgData name="Ruth Cluer" userId="e66ca545-5173-4f49-addb-73a1bb74863a" providerId="ADAL" clId="{B52378C4-3067-4A75-BC5F-327B03F14A92}" dt="2025-08-06T14:45:07.012" v="0" actId="47"/>
        <pc:sldMkLst>
          <pc:docMk/>
          <pc:sldMk cId="211239659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2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1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1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6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5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02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0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0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7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8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23E49-CA55-184C-82CE-0065FD810C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A0B9C-B25D-9A47-B140-7B97E611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2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white background with black and white clouds&#10;&#10;Description automatically generated">
            <a:extLst>
              <a:ext uri="{FF2B5EF4-FFF2-40B4-BE49-F238E27FC236}">
                <a16:creationId xmlns:a16="http://schemas.microsoft.com/office/drawing/2014/main" id="{C6BBE0A3-A5AF-77BC-48FE-C939DF1966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-33236" y="-82162"/>
            <a:ext cx="9143980" cy="51425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410BD86-6177-FDFE-B05F-BE83960EB295}"/>
              </a:ext>
            </a:extLst>
          </p:cNvPr>
          <p:cNvSpPr txBox="1"/>
          <p:nvPr/>
        </p:nvSpPr>
        <p:spPr>
          <a:xfrm>
            <a:off x="2534194" y="83123"/>
            <a:ext cx="3624943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Mosaic Implementation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0A886A-9621-F393-E23A-0291184B1D65}"/>
              </a:ext>
            </a:extLst>
          </p:cNvPr>
          <p:cNvSpPr txBox="1"/>
          <p:nvPr/>
        </p:nvSpPr>
        <p:spPr>
          <a:xfrm>
            <a:off x="75740" y="535578"/>
            <a:ext cx="3961341" cy="2339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/>
              <a:t>Mosaic Project Team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600" dirty="0"/>
              <a:t>James Howell – Project Manager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600" dirty="0"/>
              <a:t>Adrian Firth – Senior BA (ASW)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600" dirty="0"/>
              <a:t>Genasa Mitchell – Senior BA (CYP)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600" dirty="0"/>
              <a:t>Mark Davis – Finance Lead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600" dirty="0"/>
              <a:t>Mike Chittock – Data Migration Lead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600" dirty="0"/>
              <a:t>Joe Lyons – Reporting Lead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600" dirty="0"/>
              <a:t>Alan Devlin – Mosaic Subject Matter Expert</a:t>
            </a: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1B11FE-8E4B-A601-F325-F19515E8378B}"/>
              </a:ext>
            </a:extLst>
          </p:cNvPr>
          <p:cNvSpPr txBox="1"/>
          <p:nvPr/>
        </p:nvSpPr>
        <p:spPr>
          <a:xfrm>
            <a:off x="4376057" y="535578"/>
            <a:ext cx="4402183" cy="23391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Mosaic System Support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Ruth Cluer – Team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Siddra Hussain – Analyst/Trainer (ASW)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Shamaila Mumtaz – Analyst/Trainer (CYP)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Ben Opie – Analyst/Trainer (Finance)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Hamza Ahmed – Data Quality &amp; Testing (ASW)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Karly George – Data Quality &amp; Testing (CYP)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Richard Roberts – Support Officer (CYP)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Position Offered – Support Officer (ASW)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50F667-EB56-5521-153D-992DD93DE26D}"/>
              </a:ext>
            </a:extLst>
          </p:cNvPr>
          <p:cNvSpPr txBox="1"/>
          <p:nvPr/>
        </p:nvSpPr>
        <p:spPr>
          <a:xfrm>
            <a:off x="4596958" y="3133460"/>
            <a:ext cx="3960380" cy="141577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We are here to help and support you through 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system implementation journey.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If you have questions, contact:</a:t>
            </a:r>
          </a:p>
          <a:p>
            <a:r>
              <a:rPr lang="en-GB" sz="1400" dirty="0"/>
              <a:t>CaseManagement.SupportTeam@calderdale.gov.uk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714905-7AE8-944E-AE50-ED8EE4680760}"/>
              </a:ext>
            </a:extLst>
          </p:cNvPr>
          <p:cNvSpPr txBox="1"/>
          <p:nvPr/>
        </p:nvSpPr>
        <p:spPr>
          <a:xfrm>
            <a:off x="75741" y="2956842"/>
            <a:ext cx="3967812" cy="2092881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Our Role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Leading the implementation of the Mosaic case management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Migrating data from legacy systems (CIS and CASS)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Delivering training and ongoing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Ensuring a smooth transition and continued system development</a:t>
            </a:r>
          </a:p>
          <a:p>
            <a:endParaRPr lang="en-GB" sz="1400" dirty="0"/>
          </a:p>
        </p:txBody>
      </p:sp>
      <p:pic>
        <p:nvPicPr>
          <p:cNvPr id="14" name="Picture 10" descr="Image result for we are here to help">
            <a:extLst>
              <a:ext uri="{FF2B5EF4-FFF2-40B4-BE49-F238E27FC236}">
                <a16:creationId xmlns:a16="http://schemas.microsoft.com/office/drawing/2014/main" id="{01778CAF-DEA5-8472-E038-EED48A9A5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3865">
            <a:off x="5460273" y="4356467"/>
            <a:ext cx="855021" cy="644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1240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a85b8c08-fb15-4ba2-adbf-bb22410b2855" xsi:nil="true"/>
    <_dlc_DocIdUrl xmlns="a85b8c08-fb15-4ba2-adbf-bb22410b2855">
      <Url xsi:nil="true"/>
      <Description xsi:nil="true"/>
    </_dlc_DocIdUrl>
    <Order0 xmlns="a85b8c08-fb15-4ba2-adbf-bb22410b2855" xsi:nil="true"/>
    <_dlc_DocId xmlns="a85b8c08-fb15-4ba2-adbf-bb22410b2855" xsi:nil="true"/>
    <_dlc_DocIdPersistId xmlns="a85b8c08-fb15-4ba2-adbf-bb22410b2855" xsi:nil="true"/>
    <Show_x0020_in xmlns="a85b8c08-fb15-4ba2-adbf-bb22410b285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A92C32AFE27F459BAC8EBD1FF7585C" ma:contentTypeVersion="17" ma:contentTypeDescription="Create a new document." ma:contentTypeScope="" ma:versionID="cc77ac56dba699196a842e4cf4a2b57a">
  <xsd:schema xmlns:xsd="http://www.w3.org/2001/XMLSchema" xmlns:xs="http://www.w3.org/2001/XMLSchema" xmlns:p="http://schemas.microsoft.com/office/2006/metadata/properties" xmlns:ns2="a85b8c08-fb15-4ba2-adbf-bb22410b2855" targetNamespace="http://schemas.microsoft.com/office/2006/metadata/properties" ma:root="true" ma:fieldsID="46d17823c270ffe4326d9428b94857a2" ns2:_="">
    <xsd:import namespace="a85b8c08-fb15-4ba2-adbf-bb22410b285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ow_x0020_in" minOccurs="0"/>
                <xsd:element ref="ns2:Order0" minOccurs="0"/>
                <xsd:element ref="ns2:Date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5b8c08-fb15-4ba2-adbf-bb22410b285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false">
      <xsd:simpleType>
        <xsd:restriction base="dms:Text"/>
      </xsd:simpleType>
    </xsd:element>
    <xsd:element name="_dlc_DocIdUrl" ma:index="9" nillable="true" ma:displayName="Document ID" ma:description="Permanent link to this document." ma:format="Hyperlink" ma:hidden="true" ma:internalName="_dlc_DocId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Show_x0020_in" ma:index="11" nillable="true" ma:displayName="Show in" ma:internalName="Show_x0020_i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ew Communications"/>
                  </xsd:restriction>
                </xsd:simpleType>
              </xsd:element>
            </xsd:sequence>
          </xsd:extension>
        </xsd:complexContent>
      </xsd:complexType>
    </xsd:element>
    <xsd:element name="Order0" ma:index="12" nillable="true" ma:displayName="Order" ma:internalName="Order0" ma:readOnly="false" ma:percentage="FALSE">
      <xsd:simpleType>
        <xsd:restriction base="dms:Number"/>
      </xsd:simpleType>
    </xsd:element>
    <xsd:element name="Date" ma:index="13" nillable="true" ma:displayName="Date" ma:format="DateOnly" ma:internalName="Date" ma:readOnly="false">
      <xsd:simpleType>
        <xsd:restriction base="dms:DateTime"/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C1A6FE-16CA-4F97-8049-ED6EFC874253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a85b8c08-fb15-4ba2-adbf-bb22410b2855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0CD5056-E746-4422-BEAE-1057121974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5b8c08-fb15-4ba2-adbf-bb22410b28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AA273E-945C-48F9-8AB9-0903FC4756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187</Words>
  <Application>Microsoft Office PowerPoint</Application>
  <PresentationFormat>On-screen Show (16:9)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Stuart Kerray</dc:creator>
  <cp:lastModifiedBy>Ruth Cluer</cp:lastModifiedBy>
  <cp:revision>3</cp:revision>
  <dcterms:created xsi:type="dcterms:W3CDTF">2022-09-29T11:32:39Z</dcterms:created>
  <dcterms:modified xsi:type="dcterms:W3CDTF">2025-08-06T16:01:03Z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0x01010072A92C32AFE27F459BAC8EBD1FF7585C</vt:lpwstr>
  </property>
</Properties>
</file>